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_rels/notesSlide24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33.xml.rels" ContentType="application/vnd.openxmlformats-package.relationships+xml"/>
  <Override PartName="/ppt/notesSlides/_rels/notesSlide27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32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1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30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31.xml.rels" ContentType="application/vnd.openxmlformats-package.relationships+xml"/>
  <Override PartName="/ppt/notesSlides/_rels/notesSlide22.xml.rels" ContentType="application/vnd.openxmlformats-package.relationships+xml"/>
  <Override PartName="/ppt/notesSlides/notesSlide29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_rels/presentation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6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presProps.xml" ContentType="application/vnd.openxmlformats-officedocument.presentationml.presPro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_rels/slide24.xml.rels" ContentType="application/vnd.openxmlformats-package.relationships+xml"/>
  <Override PartName="/ppt/slides/_rels/slide31.xml.rels" ContentType="application/vnd.openxmlformats-package.relationships+xml"/>
  <Override PartName="/ppt/slides/_rels/slide21.xml.rels" ContentType="application/vnd.openxmlformats-package.relationships+xml"/>
  <Override PartName="/ppt/slides/_rels/slide27.xml.rels" ContentType="application/vnd.openxmlformats-package.relationships+xml"/>
  <Override PartName="/ppt/slides/_rels/slide2.xml.rels" ContentType="application/vnd.openxmlformats-package.relationships+xml"/>
  <Override PartName="/ppt/slides/_rels/slide33.xml.rels" ContentType="application/vnd.openxmlformats-package.relationships+xml"/>
  <Override PartName="/ppt/slides/_rels/slide16.xml.rels" ContentType="application/vnd.openxmlformats-package.relationships+xml"/>
  <Override PartName="/ppt/slides/_rels/slide32.xml.rels" ContentType="application/vnd.openxmlformats-package.relationships+xml"/>
  <Override PartName="/ppt/slides/_rels/slide25.xml.rels" ContentType="application/vnd.openxmlformats-package.relationships+xml"/>
  <Override PartName="/ppt/slides/_rels/slide20.xml.rels" ContentType="application/vnd.openxmlformats-package.relationships+xml"/>
  <Override PartName="/ppt/slides/_rels/slide1.xml.rels" ContentType="application/vnd.openxmlformats-package.relationships+xml"/>
  <Override PartName="/ppt/slides/_rels/slide2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3.xml.rels" ContentType="application/vnd.openxmlformats-package.relationships+xml"/>
  <Override PartName="/ppt/slides/_rels/slide28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8" r:id="rId8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4" r:id="rId34"/>
    <p:sldId id="285" r:id="rId35"/>
    <p:sldId id="272" r:id="rId22"/>
    <p:sldId id="257" r:id="rId7"/>
    <p:sldId id="286" r:id="rId36"/>
    <p:sldId id="289" r:id="rId40"/>
    <p:sldId id="271" r:id="rId21"/>
    <p:sldId id="274" r:id="rId24"/>
    <p:sldId id="290" r:id="rId41"/>
    <p:sldId id="273" r:id="rId23"/>
    <p:sldId id="283" r:id="rId33"/>
    <p:sldId id="287" r:id="rId37"/>
    <p:sldId id="288" r:id="rId38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presProps" Target="presProps.xml"/>
  <Relationship Id="rId40" Type="http://schemas.openxmlformats.org/officeDocument/2006/relationships/slide" Target="slides/slide34.xml"/>
  <Relationship Id="rId41" Type="http://schemas.openxmlformats.org/officeDocument/2006/relationships/slide" Target="slides/slide35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s-CO" sz="1800" spc="-1" strike="noStrike">
                <a:solidFill>
                  <a:srgbClr val="141414"/>
                </a:solidFill>
                <a:latin typeface="Archivo"/>
              </a:rPr>
              <a:t>Pulse para desplazar la diapositiva</a:t>
            </a:r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s-CO" sz="2000" spc="-1" strike="noStrike">
                <a:latin typeface="Arial"/>
              </a:rPr>
              <a:t>Pulse para editar el formato de las notas</a:t>
            </a:r>
            <a:endParaRPr b="0" lang="es-CO" sz="2000" spc="-1" strike="noStrike"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s-CO" sz="1400" spc="-1" strike="noStrike">
                <a:latin typeface="Times New Roman"/>
              </a:rPr>
              <a:t>&lt;cabecera&gt;</a:t>
            </a:r>
            <a:endParaRPr b="0" lang="es-CO" sz="1400" spc="-1" strike="noStrike">
              <a:latin typeface="Times New Roman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s-CO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es-CO" sz="1400" spc="-1" strike="noStrike">
                <a:latin typeface="Times New Roman"/>
              </a:rPr>
              <a:t>&lt;fecha/hora&gt;</a:t>
            </a:r>
            <a:endParaRPr b="0" lang="es-CO" sz="1400" spc="-1" strike="noStrike">
              <a:latin typeface="Times New Roman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 type="ft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es-CO" sz="1400" spc="-1" strike="noStrike">
                <a:latin typeface="Times New Roman"/>
              </a:defRPr>
            </a:lvl1pPr>
          </a:lstStyle>
          <a:p>
            <a:r>
              <a:rPr b="0" lang="es-CO" sz="1400" spc="-1" strike="noStrike">
                <a:latin typeface="Times New Roman"/>
              </a:rPr>
              <a:t>&lt;pie de página&gt;</a:t>
            </a:r>
            <a:endParaRPr b="0" lang="es-CO" sz="1400" spc="-1" strike="noStrike">
              <a:latin typeface="Times New Roman"/>
            </a:endParaRPr>
          </a:p>
        </p:txBody>
      </p:sp>
      <p:sp>
        <p:nvSpPr>
          <p:cNvPr id="125" name="PlaceHolder 6"/>
          <p:cNvSpPr>
            <a:spLocks noGrp="1"/>
          </p:cNvSpPr>
          <p:nvPr>
            <p:ph type="sldNum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es-CO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98AD8CD5-5A35-4DE9-B651-1ABA0270D225}" type="slidenum">
              <a:rPr b="0" lang="es-CO" sz="1400" spc="-1" strike="noStrike">
                <a:latin typeface="Times New Roman"/>
              </a:rPr>
              <a:t>&lt;número&gt;</a:t>
            </a:fld>
            <a:endParaRPr b="0" lang="es-CO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r>
              <a:rPr lang="es-CO" sz="2000"/>
              <a:t>Serie Un Dios que habla · Tema 4: ¿Cómo cumplir el llamado?</a:t>
            </a:r>
          </a:p>
        </p:txBody>
      </p:sp>
      <p:sp>
        <p:nvSpPr>
          <p:cNvPr id="365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E1DC87D-C21A-4F3F-B76F-D7EC687EDB77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es-CO" sz="1200" spc="-1" strike="noStrike"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Si propósito es todo objetivo que se pretende conseguir, todos tenemos varios. En el día a día nos ponemos metas: estudiar, conseguir un trabajo, formar una relación, e incluso cosas pequeñas como cocinar algo que nos gusta o ir a ver una película. Sin embargo, la Biblia nos muestra que Dios establece dos clases de propósito: uno general, para toda la humanidad, y otros específicos, para cada persona.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Dios entrega propósitos específicos. Abraham, Moisés y David actuaron conforme al propósito que Dios trazó para cada uno, y ese propósito particular apuntaba al propósito general de Dios: llenar la tierra de su gloria.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Propósitos específicos: un ministerio, una profesión, una familia, un talento. Propósito general: que la gloria de Dios llene la tierra, que las personas se conviertan en hijos de Dios y que dejemos a un lado el pecado que nos controla.</a:t>
            </a:r>
          </a:p>
        </p:txBody>
      </p:sp>
      <p:sp>
        <p:nvSpPr>
          <p:cNvPr id="368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6D4E1B97-727B-49C9-8D0A-3B1AAEC870F3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es-CO" sz="1200" spc="-1" strike="noStrike"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A partir de la exposición realizada anteriormente es claro que TODOS hemos sido llamados por Dios para cumplir un propósito. Si bien es cierto que cada persona es diferente y su vida abarca áreas que lo orientan a ser más útil en un papel u otro —lo que llamo propósitos específicos—, es importante entender el propósito general de Dios para la raza humana.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El enfoque de este sermón es responder a la pregunta: ¿cómo cumplo el propósito general que Dios ha trazado en mi vida?</a:t>
            </a:r>
          </a:p>
        </p:txBody>
      </p:sp>
      <p:sp>
        <p:nvSpPr>
          <p:cNvPr id="371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C0422F5-9CC1-4B7F-A87F-7AA187ACEA82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es-CO" sz="1200" spc="-1" strike="noStrike"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r>
              <a:rPr b="0" lang="en-US" sz="2000" spc="-1" strike="noStrike">
                <a:latin typeface="Arial"/>
              </a:rPr>
              <a:t>Ahora bien, resumir en una sola frase explosiva qué es el propósito general de Dios es un reto para mí, porque Dios ha revelado muchas cosas que se entrelazan a lo largo de la Escritura. He aquí algunos propósitos generales de Dios para ti: 1. Guardar sus mandamientos. 2. No decir vulgaridades. 3. Honrar a Dios. 4. Ser diligentes. 5. Ser mansos.</a:t>
            </a:r>
          </a:p>
          <a:p>
            <a:r>
              <a:rPr b="0" lang="en-US" sz="2000" spc="-1" strike="noStrike">
                <a:latin typeface="Arial"/>
              </a:rPr>
              <a:t>Y muchos más. Pero, ante todo, Dios dice algo que, para mí, sobrepasa todas las posibles explicaciones.</a:t>
            </a:r>
          </a:p>
        </p:txBody>
      </p:sp>
      <p:sp>
        <p:nvSpPr>
          <p:cNvPr id="410" name="PlaceHolder 3"/>
          <p:cNvSpPr>
            <a:spLocks noGrp="1"/>
          </p:cNvSpPr>
          <p:nvPr>
            <p:ph type="sldNum" idx="1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A13B59A9-F8C4-4555-BCFA-04375CBEF544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es-CO" sz="1200" spc="-1" strike="noStrike"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Recordemos que Dios llamó a Samuel en un tiempo difícil: Elí y sus hijos, que servían como sacerdotes, fueron juzgados por Dios a causa de su pecado. Al ser llamado, Samuel comenzó a ejercer el ministerio que Dios le encomendó y a guiar al pueblo. Ese ministerio tenía un propósito claro, pues Dios había apartado a los levitas para sí (Números 3:12).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El sacerdote era el medio que Dios usaba para comunicarse con el pueblo, y el pueblo con Dios. Si definimos propósito como el objetivo que se pretende conseguir, notamos algo importante: ese objetivo no nació del deseo de Samuel. Fue Dios quien le dio el propósito al llamarlo. Por eso, el llamado y el propósito van de la mano: cuando Dios llama, también asigna para qué.</a:t>
            </a:r>
          </a:p>
        </p:txBody>
      </p:sp>
      <p:sp>
        <p:nvSpPr>
          <p:cNvPr id="413" name="PlaceHolder 3"/>
          <p:cNvSpPr>
            <a:spLocks noGrp="1"/>
          </p:cNvSpPr>
          <p:nvPr>
            <p:ph type="sldNum" idx="2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C53478A-D41C-4DED-A0BE-B2E7A1523E45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es-CO" sz="1200" spc="-1" strike="noStrike"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Para cumplir el propósito de dar gloria a Dios, debemos orar por lo siguiente: 1. Recibir a Cristo como nuestro Señor y Salvador. 2. Ceder a Dios aquellas áreas de nuestra vida que todavía son más nuestras que de Él. 3. Que Dios nos tenga por dignos de su llamamiento y cumpla en nosotros su propósito con su poder.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«Por lo cual asimismo oramos siempre por vosotros, para que nuestro Dios os tenga por dignos de su llamamiento, y cumpla todo propósito de bondad y toda obra de fe con su poder» (2 Tesalonicenses 1:11).</a:t>
            </a:r>
          </a:p>
        </p:txBody>
      </p:sp>
      <p:sp>
        <p:nvSpPr>
          <p:cNvPr id="416" name="PlaceHolder 3"/>
          <p:cNvSpPr>
            <a:spLocks noGrp="1"/>
          </p:cNvSpPr>
          <p:nvPr>
            <p:ph type="sldNum" idx="2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AD225BA-4727-491A-B212-537B8EB20503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es-CO" sz="1200" spc="-1" strike="noStrike"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TU PROPÓSITO Y MI PROPÓSITO ES DAR GLORIA A DIOS. «Todos los llamados de mi nombre; para gloria mía los he creado, los formé y los hice» (Isaías 43:7).</a:t>
            </a:r>
          </a:p>
        </p:txBody>
      </p:sp>
      <p:sp>
        <p:nvSpPr>
          <p:cNvPr id="419" name="PlaceHolder 3"/>
          <p:cNvSpPr>
            <a:spLocks noGrp="1"/>
          </p:cNvSpPr>
          <p:nvPr>
            <p:ph type="sldNum" idx="2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E423556-8C06-48DD-A742-91F19353D98B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es-CO" sz="1200" spc="-1" strike="noStrike"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s-CO" sz="2000" spc="-1" strike="noStrike">
              <a:latin typeface="Arial"/>
            </a:endParaRPr>
          </a:p>
        </p:txBody>
      </p:sp>
      <p:sp>
        <p:nvSpPr>
          <p:cNvPr id="422" name="PlaceHolder 3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2395F92-5E85-44C4-8AB1-6FBE17C8598A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es-CO" sz="1200" spc="-1" strike="noStrike"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s-CO" sz="2000" spc="-1" strike="noStrike"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sldNum" idx="2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A6D2B7D-291E-4022-A287-727F5FEB6AFF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es-CO" sz="1200" spc="-1" strike="noStrike"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s-CO" sz="2000" spc="-1" strike="noStrike">
              <a:latin typeface="Arial"/>
            </a:endParaRPr>
          </a:p>
        </p:txBody>
      </p:sp>
      <p:sp>
        <p:nvSpPr>
          <p:cNvPr id="428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335EF1A-E115-4897-BC36-5C0FB0BC2694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es-CO" sz="1200" spc="-1" strike="noStrike"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s-CO" sz="2000" spc="-1" strike="noStrike">
              <a:latin typeface="Arial"/>
            </a:endParaRPr>
          </a:p>
        </p:txBody>
      </p:sp>
      <p:sp>
        <p:nvSpPr>
          <p:cNvPr id="431" name="PlaceHolder 3"/>
          <p:cNvSpPr>
            <a:spLocks noGrp="1"/>
          </p:cNvSpPr>
          <p:nvPr>
            <p:ph type="sldNum" idx="2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AEB2741F-00E0-47B3-9051-88C9E42332CD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es-CO" sz="1200" spc="-1" strike="noStrike"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s-CO" sz="2000" spc="-1" strike="noStrike">
              <a:latin typeface="Arial"/>
            </a:endParaRPr>
          </a:p>
        </p:txBody>
      </p:sp>
      <p:sp>
        <p:nvSpPr>
          <p:cNvPr id="434" name="PlaceHolder 3"/>
          <p:cNvSpPr>
            <a:spLocks noGrp="1"/>
          </p:cNvSpPr>
          <p:nvPr>
            <p:ph type="sldNum" idx="2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31E0CFA-4253-4820-B9A1-74DCD4414CD7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es-CO" sz="1200" spc="-1" strike="noStrike"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s-CO" sz="2000" spc="-1" strike="noStrike">
              <a:latin typeface="Arial"/>
            </a:endParaRPr>
          </a:p>
        </p:txBody>
      </p:sp>
      <p:sp>
        <p:nvSpPr>
          <p:cNvPr id="437" name="PlaceHolder 3"/>
          <p:cNvSpPr>
            <a:spLocks noGrp="1"/>
          </p:cNvSpPr>
          <p:nvPr>
            <p:ph type="sldNum" idx="2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E8DA32A-0EF3-42BB-A3AC-3E25B70CB192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es-CO" sz="1200" spc="-1" strike="noStrike"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3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s-CO" sz="2000" spc="-1" strike="noStrike">
              <a:latin typeface="Arial"/>
            </a:endParaRPr>
          </a:p>
        </p:txBody>
      </p:sp>
      <p:sp>
        <p:nvSpPr>
          <p:cNvPr id="440" name="PlaceHolder 3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A4CB18F-B84C-4D3F-A4FC-EDF87F118313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es-CO" sz="1200" spc="-1" strike="noStrike">
              <a:latin typeface="Times New Roman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4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s-CO" sz="2000" spc="-1" strike="noStrike">
              <a:latin typeface="Arial"/>
            </a:endParaRPr>
          </a:p>
        </p:txBody>
      </p:sp>
      <p:sp>
        <p:nvSpPr>
          <p:cNvPr id="443" name="PlaceHolder 3"/>
          <p:cNvSpPr>
            <a:spLocks noGrp="1"/>
          </p:cNvSpPr>
          <p:nvPr>
            <p:ph type="sldNum" idx="3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333046B-14BB-4FB4-AA06-6E25916F110B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es-CO" sz="1200" spc="-1" strike="noStrike">
              <a:latin typeface="Times New Roman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4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La Escritura nos recuerda además cuál es el fin de ese llamado, de dónde viene y cómo se vive.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«Pues el propósito de este mandamiento es el amor nacido de corazón limpio, y de buena conciencia, y de fe no fingida» (1 Timoteo 1:5).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«Quien nos salvó y llamó con llamamiento santo, no conforme a nuestras obras, sino según el propósito suyo y la gracia que nos fue dada en Cristo Jesús antes de los tiempos de los siglos» (2 Timoteo 1:9).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«Pero tú has seguido mi doctrina, conducta, propósito, fe, longanimidad, amor, paciencia» (2 Timoteo 3:10).</a:t>
            </a:r>
          </a:p>
        </p:txBody>
      </p:sp>
      <p:sp>
        <p:nvSpPr>
          <p:cNvPr id="446" name="PlaceHolder 3"/>
          <p:cNvSpPr>
            <a:spLocks noGrp="1"/>
          </p:cNvSpPr>
          <p:nvPr>
            <p:ph type="sldNum" idx="3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1CFB4F0-BEFC-4F7B-8C16-1CD7B894C6A0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es-CO" sz="1200" spc="-1" strike="noStrike">
              <a:latin typeface="Times New Roman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4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s-CO" sz="2000" spc="-1" strike="noStrike"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 type="sldNum" idx="3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12784D6-CBF5-4913-B1CA-E83327424D85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es-CO" sz="1200" spc="-1" strike="noStrike">
              <a:latin typeface="Times New Roman"/>
            </a:endParaRP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es-CO" sz="2000" spc="-1" strike="noStrike">
              <a:latin typeface="Arial"/>
            </a:endParaRPr>
          </a:p>
        </p:txBody>
      </p:sp>
      <p:sp>
        <p:nvSpPr>
          <p:cNvPr id="452" name="PlaceHolder 3"/>
          <p:cNvSpPr>
            <a:spLocks noGrp="1"/>
          </p:cNvSpPr>
          <p:nvPr>
            <p:ph type="sldNum" idx="3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99F3EAB-14F7-4461-BDCB-29AAA46A8394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es-CO" sz="1200" spc="-1" strike="noStrike">
              <a:latin typeface="Times New Roman"/>
            </a:endParaRP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Desde la creación, Dios le dio al ser humano un propósito general: «Y los bendijo Dios, y les dijo: Fructificad y multiplicaos; llenad la tierra, y sojuzgadla, y señoread en los peces del mar, en las aves de los cielos, y en todas las bestias que se mueven sobre la tierra» (Génesis 1:28).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Ojo: el propósito general no es menos importante por ser general. Al contrario, es la meta a la que apuntan todos los propósitos específicos, y se alcanza a través de ellos. Es como en un proyecto: se plantea un objetivo general y varios objetivos específicos que, al cumplirse, lo hacen posible.</a:t>
            </a:r>
          </a:p>
        </p:txBody>
      </p:sp>
      <p:sp>
        <p:nvSpPr>
          <p:cNvPr id="455" name="PlaceHolder 3"/>
          <p:cNvSpPr>
            <a:spLocks noGrp="1"/>
          </p:cNvSpPr>
          <p:nvPr>
            <p:ph type="sldNum" idx="3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8B369FA-6D84-4D54-BFB4-3492374BC539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es-CO" sz="1200" spc="-1" strike="noStrike">
              <a:latin typeface="Times New Roman"/>
            </a:endParaRP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5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Esta semana, pon en práctica lo siguiente: 1. Pregúntate: ¿qué priorizo en vez de Dios? 2. Pregúntate: ¿cuál es mi primer pensamiento al levantarme? 3. Lee el libro de Proverbios, un capítulo por día. Tiene 31 capítulos, uno para cada día del mes.</a:t>
            </a:r>
          </a:p>
        </p:txBody>
      </p:sp>
      <p:sp>
        <p:nvSpPr>
          <p:cNvPr id="458" name="PlaceHolder 3"/>
          <p:cNvSpPr>
            <a:spLocks noGrp="1"/>
          </p:cNvSpPr>
          <p:nvPr>
            <p:ph type="sldNum" idx="3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7349829-677B-4CFA-BFAE-2332ADB4D6B5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es-CO" sz="1200" spc="-1" strike="noStrike">
              <a:latin typeface="Times New Roman"/>
            </a:endParaRP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6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r>
              <a:rPr lang="es-CO" sz="2000"/>
              <a:t>Tu propósito y mi propósito es dar gloria a Dios.</a:t>
            </a:r>
          </a:p>
        </p:txBody>
      </p:sp>
      <p:sp>
        <p:nvSpPr>
          <p:cNvPr id="461" name="PlaceHolder 3"/>
          <p:cNvSpPr>
            <a:spLocks noGrp="1"/>
          </p:cNvSpPr>
          <p:nvPr>
            <p:ph type="sldNum" idx="3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32E06B2-F8D8-4DF5-BD86-2542FEAC4D31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es-CO" sz="1200" spc="-1" strike="noStrike">
              <a:latin typeface="Times New Roman"/>
            </a:endParaRP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Dios tiene un propósito contigo; eso es seguro. Tal vez te has preguntado: ¿qué hago aquí?, ¿estaré haciendo lo correcto?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Yo no sé qué ha planeado Dios de manera específica para tu vida: cuál es tu objetivo, en qué te vas a destacar. Incluso si piensas que eres un bueno para nada, de algo sí estoy convencido: tienes un propósito general en Cristo. Y ese propósito ya te fue entregado: lo hemos escuchado cada sábado, lo vemos en la Biblia y nos rodea.</a:t>
            </a:r>
          </a:p>
        </p:txBody>
      </p:sp>
      <p:sp>
        <p:nvSpPr>
          <p:cNvPr id="371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C0422F5-9CC1-4B7F-A87F-7AA187ACEA82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es-CO" sz="1200" spc="-1" strike="noStrike">
              <a:latin typeface="Times New Roman"/>
            </a:endParaRP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Pero este llamado lo ha dado Dios: «Y sabemos que a los que aman a Dios, todas las cosas les ayudan a bien, esto es, a los que conforme a su propósito son llamados» (Romanos 8:28). ¡DIOS TE LLAMA!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Y ese llamado no depende de lo que hayamos hecho, sino de Aquel que llama: «(pues no habían aún nacido, ni habían hecho aún ni bien ni mal, para que el propósito de Dios conforme a la elección permaneciese, no por las obras sino por el que llama)» (Romanos 9:11).</a:t>
            </a:r>
          </a:p>
        </p:txBody>
      </p:sp>
      <p:sp>
        <p:nvSpPr>
          <p:cNvPr id="455" name="PlaceHolder 3"/>
          <p:cNvSpPr>
            <a:spLocks noGrp="1"/>
          </p:cNvSpPr>
          <p:nvPr>
            <p:ph type="sldNum" idx="3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8B369FA-6D84-4D54-BFB4-3492374BC539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&lt;número&gt;</a:t>
            </a:fld>
            <a:endParaRPr b="0" lang="es-CO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CO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CO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CO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CO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CO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s-CO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1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1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1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414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s-CO" sz="1800" spc="-1" strike="noStrike">
                <a:solidFill>
                  <a:srgbClr val="141414"/>
                </a:solidFill>
                <a:latin typeface="Archivo"/>
              </a:rPr>
              <a:t>Pulse </a:t>
            </a:r>
            <a:r>
              <a:rPr b="0" lang="es-CO" sz="1800" spc="-1" strike="noStrike">
                <a:solidFill>
                  <a:srgbClr val="141414"/>
                </a:solidFill>
                <a:latin typeface="Archivo"/>
              </a:rPr>
              <a:t>para </a:t>
            </a:r>
            <a:r>
              <a:rPr b="0" lang="es-CO" sz="1800" spc="-1" strike="noStrike">
                <a:solidFill>
                  <a:srgbClr val="141414"/>
                </a:solidFill>
                <a:latin typeface="Archivo"/>
              </a:rPr>
              <a:t>editar </a:t>
            </a:r>
            <a:r>
              <a:rPr b="0" lang="es-CO" sz="1800" spc="-1" strike="noStrike">
                <a:solidFill>
                  <a:srgbClr val="141414"/>
                </a:solidFill>
                <a:latin typeface="Archivo"/>
              </a:rPr>
              <a:t>el </a:t>
            </a:r>
            <a:r>
              <a:rPr b="0" lang="es-CO" sz="1800" spc="-1" strike="noStrike">
                <a:solidFill>
                  <a:srgbClr val="141414"/>
                </a:solidFill>
                <a:latin typeface="Archivo"/>
              </a:rPr>
              <a:t>format</a:t>
            </a:r>
            <a:r>
              <a:rPr b="0" lang="es-CO" sz="1800" spc="-1" strike="noStrike">
                <a:solidFill>
                  <a:srgbClr val="141414"/>
                </a:solidFill>
                <a:latin typeface="Archivo"/>
              </a:rPr>
              <a:t>o del </a:t>
            </a:r>
            <a:r>
              <a:rPr b="0" lang="es-CO" sz="1800" spc="-1" strike="noStrike">
                <a:solidFill>
                  <a:srgbClr val="141414"/>
                </a:solidFill>
                <a:latin typeface="Archivo"/>
              </a:rPr>
              <a:t>texto </a:t>
            </a:r>
            <a:r>
              <a:rPr b="0" lang="es-CO" sz="1800" spc="-1" strike="noStrike">
                <a:solidFill>
                  <a:srgbClr val="141414"/>
                </a:solidFill>
                <a:latin typeface="Archivo"/>
              </a:rPr>
              <a:t>de </a:t>
            </a:r>
            <a:r>
              <a:rPr b="0" lang="es-CO" sz="1800" spc="-1" strike="noStrike">
                <a:solidFill>
                  <a:srgbClr val="141414"/>
                </a:solidFill>
                <a:latin typeface="Archivo"/>
              </a:rPr>
              <a:t>título</a:t>
            </a:r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CO" sz="3200" spc="-1" strike="noStrike">
                <a:solidFill>
                  <a:srgbClr val="141414"/>
                </a:solidFill>
                <a:latin typeface="Archivo"/>
              </a:rPr>
              <a:t>Pulse para editar el formato de texto </a:t>
            </a:r>
            <a:r>
              <a:rPr b="0" lang="es-CO" sz="3200" spc="-1" strike="noStrike">
                <a:solidFill>
                  <a:srgbClr val="141414"/>
                </a:solidFill>
                <a:latin typeface="Archivo"/>
              </a:rPr>
              <a:t>del esquema</a:t>
            </a:r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s-CO" sz="2400" spc="-1" strike="noStrike">
                <a:solidFill>
                  <a:srgbClr val="141414"/>
                </a:solidFill>
                <a:latin typeface="Archivo"/>
              </a:rPr>
              <a:t>Segundo nivel del esquema</a:t>
            </a:r>
            <a:endParaRPr b="0" lang="es-CO" sz="2400" spc="-1" strike="noStrike">
              <a:solidFill>
                <a:srgbClr val="141414"/>
              </a:solidFill>
              <a:latin typeface="Archivo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CO" sz="2000" spc="-1" strike="noStrike">
                <a:solidFill>
                  <a:srgbClr val="141414"/>
                </a:solidFill>
                <a:latin typeface="Archivo"/>
              </a:rPr>
              <a:t>Tercer nivel del esquema</a:t>
            </a:r>
            <a:endParaRPr b="0" lang="es-CO" sz="2000" spc="-1" strike="noStrike">
              <a:solidFill>
                <a:srgbClr val="141414"/>
              </a:solidFill>
              <a:latin typeface="Archivo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s-CO" sz="2000" spc="-1" strike="noStrike">
                <a:solidFill>
                  <a:srgbClr val="141414"/>
                </a:solidFill>
                <a:latin typeface="Archivo"/>
              </a:rPr>
              <a:t>Cuarto nivel del esquema</a:t>
            </a:r>
            <a:endParaRPr b="0" lang="es-CO" sz="2000" spc="-1" strike="noStrike">
              <a:solidFill>
                <a:srgbClr val="141414"/>
              </a:solidFill>
              <a:latin typeface="Archivo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CO" sz="2000" spc="-1" strike="noStrike">
                <a:solidFill>
                  <a:srgbClr val="141414"/>
                </a:solidFill>
                <a:latin typeface="Archivo"/>
              </a:rPr>
              <a:t>Quinto nivel del esquema</a:t>
            </a:r>
            <a:endParaRPr b="0" lang="es-CO" sz="2000" spc="-1" strike="noStrike">
              <a:solidFill>
                <a:srgbClr val="141414"/>
              </a:solidFill>
              <a:latin typeface="Archivo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CO" sz="2000" spc="-1" strike="noStrike">
                <a:solidFill>
                  <a:srgbClr val="141414"/>
                </a:solidFill>
                <a:latin typeface="Archivo"/>
              </a:rPr>
              <a:t>Sexto nivel del esquema</a:t>
            </a:r>
            <a:endParaRPr b="0" lang="es-CO" sz="2000" spc="-1" strike="noStrike">
              <a:solidFill>
                <a:srgbClr val="141414"/>
              </a:solidFill>
              <a:latin typeface="Archivo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CO" sz="2000" spc="-1" strike="noStrike">
                <a:solidFill>
                  <a:srgbClr val="141414"/>
                </a:solidFill>
                <a:latin typeface="Archivo"/>
              </a:rPr>
              <a:t>Séptimo nivel del esquema</a:t>
            </a:r>
            <a:endParaRPr b="0" lang="es-CO" sz="20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0"/>
          <p:cNvSpPr/>
          <p:nvPr/>
        </p:nvSpPr>
        <p:spPr>
          <a:xfrm>
            <a:off x="685800" y="6272640"/>
            <a:ext cx="5486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6b6b6b"/>
                </a:solidFill>
                <a:latin typeface="Archivo"/>
              </a:rPr>
              <a:t>@icea_turbaco · www.cristianosenaccion.org</a:t>
            </a:r>
            <a:endParaRPr b="0" lang="es-CO" sz="1100" spc="-1" strike="noStrike">
              <a:latin typeface="Arial"/>
            </a:endParaRPr>
          </a:p>
        </p:txBody>
      </p:sp>
      <p:pic>
        <p:nvPicPr>
          <p:cNvPr id="39" name="Image 0" descr="/home/claude/work/deck/icea.png"/>
          <p:cNvPicPr/>
          <p:nvPr/>
        </p:nvPicPr>
        <p:blipFill>
          <a:blip r:embed="rId2"/>
          <a:stretch/>
        </p:blipFill>
        <p:spPr>
          <a:xfrm>
            <a:off x="10213200" y="6254640"/>
            <a:ext cx="365760" cy="282960"/>
          </a:xfrm>
          <a:prstGeom prst="rect">
            <a:avLst/>
          </a:prstGeom>
          <a:ln w="0">
            <a:noFill/>
          </a:ln>
        </p:spPr>
      </p:pic>
      <p:pic>
        <p:nvPicPr>
          <p:cNvPr id="40" name="Image 1" descr="/home/claude/work/deck/jxc.png"/>
          <p:cNvPicPr/>
          <p:nvPr/>
        </p:nvPicPr>
        <p:blipFill>
          <a:blip r:embed="rId3"/>
          <a:stretch/>
        </p:blipFill>
        <p:spPr>
          <a:xfrm>
            <a:off x="10853640" y="6053400"/>
            <a:ext cx="649080" cy="566640"/>
          </a:xfrm>
          <a:prstGeom prst="rect">
            <a:avLst/>
          </a:prstGeom>
          <a:ln w="0">
            <a:noFill/>
          </a:ln>
        </p:spPr>
      </p:pic>
      <p:sp>
        <p:nvSpPr>
          <p:cNvPr id="41" name="PlaceHolder 1"/>
          <p:cNvSpPr>
            <a:spLocks noGrp="1"/>
          </p:cNvSpPr>
          <p:nvPr>
            <p:ph type="body"/>
          </p:nvPr>
        </p:nvSpPr>
        <p:spPr>
          <a:xfrm>
            <a:off x="685800" y="457200"/>
            <a:ext cx="8229240" cy="319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CO" sz="1400" spc="-1" strike="noStrike">
                <a:solidFill>
                  <a:srgbClr val="141414"/>
                </a:solidFill>
                <a:latin typeface="Archivo"/>
              </a:rPr>
              <a:t>Pulse para editar el formato de texto del esquema</a:t>
            </a:r>
            <a:endParaRPr b="0" lang="es-CO" sz="1400" spc="-1" strike="noStrike">
              <a:solidFill>
                <a:srgbClr val="141414"/>
              </a:solidFill>
              <a:latin typeface="Archivo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CO" sz="1400" spc="-1" strike="noStrike">
                <a:solidFill>
                  <a:srgbClr val="141414"/>
                </a:solidFill>
                <a:latin typeface="Archivo"/>
              </a:rPr>
              <a:t>Segundo nivel del esquema</a:t>
            </a:r>
            <a:endParaRPr b="0" lang="es-CO" sz="1400" spc="-1" strike="noStrike">
              <a:solidFill>
                <a:srgbClr val="141414"/>
              </a:solidFill>
              <a:latin typeface="Archivo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CO" sz="1400" spc="-1" strike="noStrike">
                <a:solidFill>
                  <a:srgbClr val="141414"/>
                </a:solidFill>
                <a:latin typeface="Archivo"/>
              </a:rPr>
              <a:t>Tercer nivel del esquema</a:t>
            </a:r>
            <a:endParaRPr b="0" lang="es-CO" sz="1400" spc="-1" strike="noStrike">
              <a:solidFill>
                <a:srgbClr val="141414"/>
              </a:solidFill>
              <a:latin typeface="Archivo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CO" sz="1400" spc="-1" strike="noStrike">
                <a:solidFill>
                  <a:srgbClr val="141414"/>
                </a:solidFill>
                <a:latin typeface="Archivo"/>
              </a:rPr>
              <a:t>Cuarto nivel del esquema</a:t>
            </a:r>
            <a:endParaRPr b="0" lang="es-CO" sz="1400" spc="-1" strike="noStrike">
              <a:solidFill>
                <a:srgbClr val="141414"/>
              </a:solidFill>
              <a:latin typeface="Archivo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CO" sz="1400" spc="-1" strike="noStrike">
                <a:solidFill>
                  <a:srgbClr val="141414"/>
                </a:solidFill>
                <a:latin typeface="Archivo"/>
              </a:rPr>
              <a:t>Quinto nivel del esquema</a:t>
            </a:r>
            <a:endParaRPr b="0" lang="es-CO" sz="1400" spc="-1" strike="noStrike">
              <a:solidFill>
                <a:srgbClr val="141414"/>
              </a:solidFill>
              <a:latin typeface="Archivo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CO" sz="1400" spc="-1" strike="noStrike">
                <a:solidFill>
                  <a:srgbClr val="141414"/>
                </a:solidFill>
                <a:latin typeface="Archivo"/>
              </a:rPr>
              <a:t>Sexto nivel del esquema</a:t>
            </a:r>
            <a:endParaRPr b="0" lang="es-CO" sz="1400" spc="-1" strike="noStrike">
              <a:solidFill>
                <a:srgbClr val="141414"/>
              </a:solidFill>
              <a:latin typeface="Archivo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CO" sz="1400" spc="-1" strike="noStrike">
                <a:solidFill>
                  <a:srgbClr val="141414"/>
                </a:solidFill>
                <a:latin typeface="Archivo"/>
              </a:rPr>
              <a:t>Séptimo nivel del esquema</a:t>
            </a:r>
            <a:endParaRPr b="0" lang="es-CO" sz="14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title"/>
          </p:nvPr>
        </p:nvSpPr>
        <p:spPr>
          <a:xfrm>
            <a:off x="685800" y="777240"/>
            <a:ext cx="10515240" cy="822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s-CO" sz="4000" spc="-1" strike="noStrike">
                <a:solidFill>
                  <a:srgbClr val="141414"/>
                </a:solidFill>
                <a:latin typeface="Archivo"/>
              </a:rPr>
              <a:t>Pulse para editar el formato del texto de título</a:t>
            </a:r>
            <a:endParaRPr b="0" lang="es-CO" sz="40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414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 0"/>
          <p:cNvSpPr/>
          <p:nvPr/>
        </p:nvSpPr>
        <p:spPr>
          <a:xfrm>
            <a:off x="685800" y="6272640"/>
            <a:ext cx="5486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bdbdbd"/>
                </a:solidFill>
                <a:latin typeface="Archivo"/>
              </a:rPr>
              <a:t>@icea_turbaco · www.cristianosenaccion.org</a:t>
            </a:r>
            <a:endParaRPr b="0" lang="es-CO" sz="1100" spc="-1" strike="noStrike">
              <a:latin typeface="Arial"/>
            </a:endParaRPr>
          </a:p>
        </p:txBody>
      </p:sp>
      <p:pic>
        <p:nvPicPr>
          <p:cNvPr id="80" name="Image 0" descr="/home/claude/work/deck/icea.png"/>
          <p:cNvPicPr/>
          <p:nvPr/>
        </p:nvPicPr>
        <p:blipFill>
          <a:blip r:embed="rId2"/>
          <a:stretch/>
        </p:blipFill>
        <p:spPr>
          <a:xfrm>
            <a:off x="10213200" y="6254640"/>
            <a:ext cx="365760" cy="282960"/>
          </a:xfrm>
          <a:prstGeom prst="rect">
            <a:avLst/>
          </a:prstGeom>
          <a:ln w="0">
            <a:noFill/>
          </a:ln>
        </p:spPr>
      </p:pic>
      <p:pic>
        <p:nvPicPr>
          <p:cNvPr id="81" name="Image 1" descr="/home/claude/work/deck/jxc.png"/>
          <p:cNvPicPr/>
          <p:nvPr/>
        </p:nvPicPr>
        <p:blipFill>
          <a:blip r:embed="rId3"/>
          <a:stretch/>
        </p:blipFill>
        <p:spPr>
          <a:xfrm>
            <a:off x="10853640" y="6053400"/>
            <a:ext cx="649080" cy="566640"/>
          </a:xfrm>
          <a:prstGeom prst="rect">
            <a:avLst/>
          </a:prstGeom>
          <a:ln w="0">
            <a:noFill/>
          </a:ln>
        </p:spPr>
      </p:pic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s-CO" sz="1800" spc="-1" strike="noStrike">
                <a:solidFill>
                  <a:srgbClr val="141414"/>
                </a:solidFill>
                <a:latin typeface="Archivo"/>
              </a:rPr>
              <a:t>Pulse para editar el formato del texto de título</a:t>
            </a:r>
            <a:endParaRPr b="0" lang="es-CO" sz="18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CO" sz="3200" spc="-1" strike="noStrike">
                <a:solidFill>
                  <a:srgbClr val="141414"/>
                </a:solidFill>
                <a:latin typeface="Archivo"/>
              </a:rPr>
              <a:t>Pulse para editar el formato de texto del esquema</a:t>
            </a:r>
            <a:endParaRPr b="0" lang="es-CO" sz="3200" spc="-1" strike="noStrike">
              <a:solidFill>
                <a:srgbClr val="141414"/>
              </a:solidFill>
              <a:latin typeface="Archivo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s-CO" sz="2400" spc="-1" strike="noStrike">
                <a:solidFill>
                  <a:srgbClr val="141414"/>
                </a:solidFill>
                <a:latin typeface="Archivo"/>
              </a:rPr>
              <a:t>Segundo nivel del esquema</a:t>
            </a:r>
            <a:endParaRPr b="0" lang="es-CO" sz="2400" spc="-1" strike="noStrike">
              <a:solidFill>
                <a:srgbClr val="141414"/>
              </a:solidFill>
              <a:latin typeface="Archivo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CO" sz="2000" spc="-1" strike="noStrike">
                <a:solidFill>
                  <a:srgbClr val="141414"/>
                </a:solidFill>
                <a:latin typeface="Archivo"/>
              </a:rPr>
              <a:t>Tercer nivel del esquema</a:t>
            </a:r>
            <a:endParaRPr b="0" lang="es-CO" sz="2000" spc="-1" strike="noStrike">
              <a:solidFill>
                <a:srgbClr val="141414"/>
              </a:solidFill>
              <a:latin typeface="Archivo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s-CO" sz="2000" spc="-1" strike="noStrike">
                <a:solidFill>
                  <a:srgbClr val="141414"/>
                </a:solidFill>
                <a:latin typeface="Archivo"/>
              </a:rPr>
              <a:t>Cuarto nivel del esquema</a:t>
            </a:r>
            <a:endParaRPr b="0" lang="es-CO" sz="2000" spc="-1" strike="noStrike">
              <a:solidFill>
                <a:srgbClr val="141414"/>
              </a:solidFill>
              <a:latin typeface="Archivo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CO" sz="2000" spc="-1" strike="noStrike">
                <a:solidFill>
                  <a:srgbClr val="141414"/>
                </a:solidFill>
                <a:latin typeface="Archivo"/>
              </a:rPr>
              <a:t>Quinto nivel del esquema</a:t>
            </a:r>
            <a:endParaRPr b="0" lang="es-CO" sz="2000" spc="-1" strike="noStrike">
              <a:solidFill>
                <a:srgbClr val="141414"/>
              </a:solidFill>
              <a:latin typeface="Archivo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CO" sz="2000" spc="-1" strike="noStrike">
                <a:solidFill>
                  <a:srgbClr val="141414"/>
                </a:solidFill>
                <a:latin typeface="Archivo"/>
              </a:rPr>
              <a:t>Sexto nivel del esquema</a:t>
            </a:r>
            <a:endParaRPr b="0" lang="es-CO" sz="2000" spc="-1" strike="noStrike">
              <a:solidFill>
                <a:srgbClr val="141414"/>
              </a:solidFill>
              <a:latin typeface="Archivo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s-CO" sz="2000" spc="-1" strike="noStrike">
                <a:solidFill>
                  <a:srgbClr val="141414"/>
                </a:solidFill>
                <a:latin typeface="Archivo"/>
              </a:rPr>
              <a:t>Séptimo nivel del esquema</a:t>
            </a:r>
            <a:endParaRPr b="0" lang="es-CO" sz="2000" spc="-1" strike="noStrike">
              <a:solidFill>
                <a:srgbClr val="141414"/>
              </a:solidFill>
              <a:latin typeface="Archivo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Relationship Id="rIdCC" Type="http://schemas.openxmlformats.org/officeDocument/2006/relationships/image" Target="../media/ccby.png"/>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
<Relationship Id="rIdCC" Type="http://schemas.openxmlformats.org/officeDocument/2006/relationships/image" Target="../media/ccby.png"/>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
<Relationship Id="rIdCC" Type="http://schemas.openxmlformats.org/officeDocument/2006/relationships/image" Target="../media/ccby.png"/>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
<Relationship Id="rIdCC" Type="http://schemas.openxmlformats.org/officeDocument/2006/relationships/image" Target="../media/ccby.png"/>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
<Relationship Id="rIdCC" Type="http://schemas.openxmlformats.org/officeDocument/2006/relationships/image" Target="../media/ccby.png"/>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8.xml"/>
<Relationship Id="rIdCC" Type="http://schemas.openxmlformats.org/officeDocument/2006/relationships/image" Target="../media/ccby.png"/>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9.xml"/>
<Relationship Id="rIdCC" Type="http://schemas.openxmlformats.org/officeDocument/2006/relationships/image" Target="../media/ccby.png"/>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0.xml"/>
<Relationship Id="rIdCC" Type="http://schemas.openxmlformats.org/officeDocument/2006/relationships/image" Target="../media/ccby.png"/>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
<Relationship Id="rIdCC" Type="http://schemas.openxmlformats.org/officeDocument/2006/relationships/image" Target="../media/ccby.png"/>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
<Relationship Id="rIdCC" Type="http://schemas.openxmlformats.org/officeDocument/2006/relationships/image" Target="../media/ccby.png"/>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
<Relationship Id="rIdCC" Type="http://schemas.openxmlformats.org/officeDocument/2006/relationships/image" Target="../media/ccby.png"/>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
<Relationship Id="rIdCC" Type="http://schemas.openxmlformats.org/officeDocument/2006/relationships/image" Target="../media/ccby.png"/>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
<Relationship Id="rIdCC" Type="http://schemas.openxmlformats.org/officeDocument/2006/relationships/image" Target="../media/ccby.png"/>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
<Relationship Id="rIdCC" Type="http://schemas.openxmlformats.org/officeDocument/2006/relationships/image" Target="../media/ccby.png"/>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
<Relationship Id="rIdCC" Type="http://schemas.openxmlformats.org/officeDocument/2006/relationships/image" Target="../media/ccby.png"/>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
<Relationship Id="rIdCC" Type="http://schemas.openxmlformats.org/officeDocument/2006/relationships/image" Target="../media/ccby.png"/>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9.xml"/>
<Relationship Id="rIdCC" Type="http://schemas.openxmlformats.org/officeDocument/2006/relationships/image" Target="../media/ccby.png"/>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
<Relationship Id="rIdCC" Type="http://schemas.openxmlformats.org/officeDocument/2006/relationships/image" Target="../media/ccby.png"/>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
<Relationship Id="rIdCC" Type="http://schemas.openxmlformats.org/officeDocument/2006/relationships/image" Target="../media/ccby.png"/>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
<Relationship Id="rIdCC" Type="http://schemas.openxmlformats.org/officeDocument/2006/relationships/image" Target="../media/ccby.png"/>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
<Relationship Id="rIdCC" Type="http://schemas.openxmlformats.org/officeDocument/2006/relationships/image" Target="../media/ccby.png"/>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Relationship Id="rId9" Type="http://schemas.openxmlformats.org/officeDocument/2006/relationships/notesSlide" Target="../notesSlides/notesSlide34.xml"/><Relationship Id="rIdCC" Type="http://schemas.openxmlformats.org/officeDocument/2006/relationships/image" Target="../media/ccby.png"/>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Relationship Id="rId9" Type="http://schemas.openxmlformats.org/officeDocument/2006/relationships/notesSlide" Target="../notesSlides/notesSlide35.xml"/><Relationship Id="rIdCC" Type="http://schemas.openxmlformats.org/officeDocument/2006/relationships/image" Target="../media/ccby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Logo JxC" descr="/home/claude/work/deck/jxc.png"/>
          <p:cNvPicPr/>
          <p:nvPr/>
        </p:nvPicPr>
        <p:blipFill>
          <a:blip r:embed="rId1"/>
          <a:stretch/>
        </p:blipFill>
        <p:spPr>
          <a:xfrm>
            <a:off x="5100840" y="685800"/>
            <a:ext cx="1990080" cy="1737000"/>
          </a:xfrm>
          <a:prstGeom prst="rect">
            <a:avLst/>
          </a:prstGeom>
          <a:ln w="0">
            <a:noFill/>
          </a:ln>
        </p:spPr>
      </p:pic>
      <p:sp>
        <p:nvSpPr>
          <p:cNvPr id="127" name="Text 0"/>
          <p:cNvSpPr/>
          <p:nvPr/>
        </p:nvSpPr>
        <p:spPr>
          <a:xfrm>
            <a:off x="0" y="2697480"/>
            <a:ext cx="1219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797" strike="noStrike">
                <a:solidFill>
                  <a:srgbClr val="bdbdbd"/>
                </a:solidFill>
                <a:latin typeface="Archivo"/>
              </a:rPr>
              <a:t>SERIE</a:t>
            </a:r>
            <a:endParaRPr b="0" lang="es-CO" sz="1400" spc="-1" strike="noStrike">
              <a:latin typeface="Arial"/>
            </a:endParaRPr>
          </a:p>
        </p:txBody>
      </p:sp>
      <p:sp>
        <p:nvSpPr>
          <p:cNvPr id="128" name="Titulo serie"/>
          <p:cNvSpPr/>
          <p:nvPr/>
        </p:nvSpPr>
        <p:spPr>
          <a:xfrm>
            <a:off x="0" y="2971800"/>
            <a:ext cx="1219140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7200" spc="-1" strike="noStrike">
                <a:solidFill>
                  <a:srgbClr val="ffffff"/>
                </a:solidFill>
                <a:latin typeface="Anton"/>
                <a:ea typeface="Anton"/>
              </a:rPr>
              <a:t>UN DIOS QUE HABLA</a:t>
            </a:r>
            <a:endParaRPr b="0" lang="es-CO" sz="7200" spc="-1" strike="noStrike">
              <a:latin typeface="Arial"/>
            </a:endParaRPr>
          </a:p>
        </p:txBody>
      </p:sp>
      <p:sp>
        <p:nvSpPr>
          <p:cNvPr id="129" name="Text 2"/>
          <p:cNvSpPr/>
          <p:nvPr/>
        </p:nvSpPr>
        <p:spPr>
          <a:xfrm>
            <a:off x="0" y="4114800"/>
            <a:ext cx="121914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000" spc="-1" strike="noStrike">
                <a:solidFill>
                  <a:srgbClr val="ffffff"/>
                </a:solidFill>
                <a:latin typeface="Archivo"/>
              </a:rPr>
              <a:t>TEMA 4  ·  ¿CÓMO CUMPLIR EL LLAMADO?</a:t>
            </a:r>
            <a:endParaRPr b="0" lang="es-CO" sz="2000" spc="-1" strike="noStrike">
              <a:latin typeface="Arial"/>
            </a:endParaRPr>
          </a:p>
        </p:txBody>
      </p:sp>
      <p:sp>
        <p:nvSpPr>
          <p:cNvPr id="130" name="Pastilla ICEA"/>
          <p:cNvSpPr/>
          <p:nvPr/>
        </p:nvSpPr>
        <p:spPr>
          <a:xfrm>
            <a:off x="4634280" y="5300280"/>
            <a:ext cx="2925720" cy="63972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1" name="Text 4"/>
          <p:cNvSpPr/>
          <p:nvPr/>
        </p:nvSpPr>
        <p:spPr>
          <a:xfrm>
            <a:off x="4908600" y="5300280"/>
            <a:ext cx="18284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6b6b6b"/>
                </a:solidFill>
                <a:latin typeface="Archivo"/>
              </a:rPr>
              <a:t>Un ministerio de</a:t>
            </a:r>
            <a:endParaRPr b="0" lang="es-CO" sz="1400" spc="-1" strike="noStrike">
              <a:latin typeface="Arial"/>
            </a:endParaRPr>
          </a:p>
        </p:txBody>
      </p:sp>
      <p:pic>
        <p:nvPicPr>
          <p:cNvPr id="132" name="Image 1" descr="/home/claude/work/deck/icea.png"/>
          <p:cNvPicPr/>
          <p:nvPr/>
        </p:nvPicPr>
        <p:blipFill>
          <a:blip r:embed="rId2"/>
          <a:stretch/>
        </p:blipFill>
        <p:spPr>
          <a:xfrm>
            <a:off x="6660000" y="5364360"/>
            <a:ext cx="660960" cy="511560"/>
          </a:xfrm>
          <a:prstGeom prst="rect">
            <a:avLst/>
          </a:prstGeom>
          <a:ln w="0">
            <a:noFill/>
          </a:ln>
        </p:spPr>
      </p:pic>
      <p:sp>
        <p:nvSpPr>
          <p:cNvPr id="133" name="Text 5"/>
          <p:cNvSpPr/>
          <p:nvPr/>
        </p:nvSpPr>
        <p:spPr>
          <a:xfrm>
            <a:off x="0" y="6355080"/>
            <a:ext cx="1219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6b6b6b"/>
                </a:solidFill>
                <a:latin typeface="Archivo"/>
              </a:rPr>
              <a:t>@icea_turbaco · www.cristianosenaccion.org</a:t>
            </a:r>
            <a:endParaRPr b="0" lang="es-CO" sz="1100" spc="-1" strike="noStrike">
              <a:latin typeface="Arial"/>
            </a:endParaRPr>
          </a:p>
        </p:txBody>
      </p:sp>
      <p:sp>
        <p:nvSpPr>
          <p:cNvPr id="990" name="Licencia CC BY"/>
          <p:cNvSpPr txBox="1"/>
          <p:nvPr/>
        </p:nvSpPr>
        <p:spPr>
          <a:xfrm>
            <a:off x="685800" y="5995000"/>
            <a:ext cx="10820400" cy="320040"/>
          </a:xfrm>
          <a:prstGeom prst="rect">
            <a:avLst/>
          </a:prstGeom>
          <a:noFill/>
        </p:spPr>
        <p:txBody>
          <a:bodyPr lIns="0" rIns="0" tIns="0" bIns="0" anchor="ctr">
            <a:noAutofit/>
          </a:bodyPr>
          <a:lstStyle/>
          <a:p>
            <a:pPr algn="ctr"/>
            <a:r>
              <a:rPr lang="es-CO" sz="1000" dirty="0">
                <a:solidFill>
                  <a:srgbClr val="8A8A8A"/>
                </a:solidFill>
                <a:latin typeface="Archivo"/>
              </a:rPr>
              <a:t>Licencia CC BY 4.0 · Puedes usarlo y compartirlo dando crédito a Sebastián Andrés Zapateiro Núñez · Jóvenes x Cristo, ICEA Turbaco</a:t>
            </a:r>
          </a:p>
        </p:txBody>
      </p:sp>
      <p:pic>
        <p:nvPicPr>
          <p:cNvPr id="995" name="Licencia CC BY badge" descr="Licencia Creative Commons Atribución 4.0 (CC BY 4.0)"/>
          <p:cNvPicPr>
            <a:picLocks noChangeAspect="1"/>
          </p:cNvPicPr>
          <p:nvPr/>
        </p:nvPicPr>
        <p:blipFill>
          <a:blip r:embed="rIdCC"/>
          <a:stretch>
            <a:fillRect/>
          </a:stretch>
        </p:blipFill>
        <p:spPr>
          <a:xfrm>
            <a:off x="10930200" y="6390000"/>
            <a:ext cx="576000" cy="2016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/>
          </p:nvPr>
        </p:nvSpPr>
        <p:spPr>
          <a:xfrm>
            <a:off x="685800" y="457200"/>
            <a:ext cx="8229240" cy="31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1" lang="en-US" sz="1400" spc="199" strike="noStrike">
                <a:solidFill>
                  <a:srgbClr val="cc1d1d"/>
                </a:solidFill>
                <a:latin typeface="Archivo"/>
              </a:rPr>
              <a:t>2 · PROPÓSITO ESPECÍFICO Y GENERAL</a:t>
            </a:r>
            <a:endParaRPr b="0" lang="es-CO" sz="14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title"/>
          </p:nvPr>
        </p:nvSpPr>
        <p:spPr>
          <a:xfrm>
            <a:off x="685800" y="777240"/>
            <a:ext cx="11014200" cy="82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141414"/>
                </a:solidFill>
                <a:latin typeface="Anton"/>
                <a:ea typeface="Anton"/>
              </a:rPr>
              <a:t>DIOS PLANTEA DOS CLASES DE PROPÓSITO</a:t>
            </a:r>
            <a:endParaRPr b="0" lang="es-CO" sz="40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136" name="Tarjeta EN CASA"/>
          <p:cNvSpPr/>
          <p:nvPr/>
        </p:nvSpPr>
        <p:spPr>
          <a:xfrm>
            <a:off x="685800" y="1828800"/>
            <a:ext cx="5271120" cy="3977280"/>
          </a:xfrm>
          <a:prstGeom prst="roundRect">
            <a:avLst>
              <a:gd name="adj" fmla="val 3448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7" name="Text 3"/>
          <p:cNvSpPr/>
          <p:nvPr/>
        </p:nvSpPr>
        <p:spPr>
          <a:xfrm>
            <a:off x="1097280" y="2194560"/>
            <a:ext cx="448020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rgbClr val="141414"/>
                </a:solidFill>
                <a:latin typeface="Anton"/>
                <a:ea typeface="Anton"/>
              </a:rPr>
              <a:t>ESPECÍFICO</a:t>
            </a:r>
            <a:endParaRPr b="0" lang="es-CO" sz="3600" spc="-1" strike="noStrike">
              <a:latin typeface="Arial"/>
            </a:endParaRPr>
          </a:p>
        </p:txBody>
      </p:sp>
      <p:sp>
        <p:nvSpPr>
          <p:cNvPr id="138" name="Text 4"/>
          <p:cNvSpPr/>
          <p:nvPr/>
        </p:nvSpPr>
        <p:spPr>
          <a:xfrm>
            <a:off x="1097280" y="3063240"/>
            <a:ext cx="448020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2200" spc="-1" strike="noStrike">
                <a:solidFill>
                  <a:srgbClr val="141414"/>
                </a:solidFill>
                <a:latin typeface="Archivo"/>
              </a:rPr>
              <a:t>Un ministerio, una profesión, una familia, un talento. Así actuaron Abraham, Moisés y David.</a:t>
            </a:r>
            <a:endParaRPr b="0" lang="es-CO" sz="2200" spc="-1" strike="noStrike">
              <a:latin typeface="Arial"/>
            </a:endParaRPr>
          </a:p>
        </p:txBody>
      </p:sp>
      <p:sp>
        <p:nvSpPr>
          <p:cNvPr id="139" name="Text 5"/>
          <p:cNvSpPr/>
          <p:nvPr/>
        </p:nvSpPr>
        <p:spPr>
          <a:xfrm>
            <a:off x="1097280" y="4526280"/>
            <a:ext cx="448020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600" spc="-1" strike="noStrike">
                <a:solidFill>
                  <a:srgbClr val="cc1d1d"/>
                </a:solidFill>
                <a:latin typeface="Archivo"/>
              </a:rPr>
              <a:t/>
            </a:r>
            <a:r>
              <a:rPr b="1" lang="en-US" sz="2600" spc="-1" strike="noStrike">
                <a:solidFill>
                  <a:srgbClr val="cc1d1d"/>
                </a:solidFill>
                <a:latin typeface="Archivo"/>
              </a:rPr>
              <a:t>Para cada persona.</a:t>
            </a:r>
            <a:endParaRPr b="0" lang="es-CO" sz="2600" spc="-1" strike="noStrike">
              <a:latin typeface="Arial"/>
            </a:endParaRPr>
          </a:p>
        </p:txBody>
      </p:sp>
      <p:sp>
        <p:nvSpPr>
          <p:cNvPr id="140" name="Tarjeta EN EL COLEGIO"/>
          <p:cNvSpPr/>
          <p:nvPr/>
        </p:nvSpPr>
        <p:spPr>
          <a:xfrm>
            <a:off x="6231600" y="1828800"/>
            <a:ext cx="5271120" cy="3977280"/>
          </a:xfrm>
          <a:prstGeom prst="roundRect">
            <a:avLst>
              <a:gd name="adj" fmla="val 3448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1" name="Text 7"/>
          <p:cNvSpPr/>
          <p:nvPr/>
        </p:nvSpPr>
        <p:spPr>
          <a:xfrm>
            <a:off x="6643080" y="2194560"/>
            <a:ext cx="448020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rgbClr val="141414"/>
                </a:solidFill>
                <a:latin typeface="Anton"/>
                <a:ea typeface="Anton"/>
              </a:rPr>
              <a:t>GENERAL</a:t>
            </a:r>
            <a:endParaRPr b="0" lang="es-CO" sz="3600" spc="-1" strike="noStrike">
              <a:latin typeface="Arial"/>
            </a:endParaRPr>
          </a:p>
        </p:txBody>
      </p:sp>
      <p:sp>
        <p:nvSpPr>
          <p:cNvPr id="142" name="Text 8"/>
          <p:cNvSpPr/>
          <p:nvPr/>
        </p:nvSpPr>
        <p:spPr>
          <a:xfrm>
            <a:off x="6643080" y="3063240"/>
            <a:ext cx="448020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2200" spc="-1" strike="noStrike">
                <a:solidFill>
                  <a:srgbClr val="141414"/>
                </a:solidFill>
                <a:latin typeface="Archivo"/>
              </a:rPr>
              <a:t>Que la gloria de Dios llene la tierra y que las personas sean hijos de Dios.</a:t>
            </a:r>
            <a:endParaRPr b="0" lang="es-CO" sz="2200" spc="-1" strike="noStrike">
              <a:latin typeface="Arial"/>
            </a:endParaRPr>
          </a:p>
        </p:txBody>
      </p:sp>
      <p:sp>
        <p:nvSpPr>
          <p:cNvPr id="143" name="Text 9"/>
          <p:cNvSpPr/>
          <p:nvPr/>
        </p:nvSpPr>
        <p:spPr>
          <a:xfrm>
            <a:off x="6643080" y="4526280"/>
            <a:ext cx="448020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600" spc="-1" strike="noStrike">
                <a:solidFill>
                  <a:srgbClr val="cc1d1d"/>
                </a:solidFill>
                <a:latin typeface="Archivo"/>
              </a:rPr>
              <a:t>Para toda la humanidad.</a:t>
            </a:r>
            <a:endParaRPr b="0" lang="es-CO" sz="2600" spc="-1" strike="noStrike">
              <a:latin typeface="Arial"/>
            </a:endParaRPr>
          </a:p>
        </p:txBody>
      </p:sp>
      <p:pic>
        <p:nvPicPr>
          <p:cNvPr id="995" name="Licencia CC BY badge" descr="Licencia Creative Commons Atribución 4.0 (CC BY 4.0)"/>
          <p:cNvPicPr>
            <a:picLocks noChangeAspect="1"/>
          </p:cNvPicPr>
          <p:nvPr/>
        </p:nvPicPr>
        <p:blipFill>
          <a:blip r:embed="rIdCC"/>
          <a:stretch>
            <a:fillRect/>
          </a:stretch>
        </p:blipFill>
        <p:spPr>
          <a:xfrm>
            <a:off x="5807700" y="6330000"/>
            <a:ext cx="576000" cy="2016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 0"/>
          <p:cNvSpPr/>
          <p:nvPr/>
        </p:nvSpPr>
        <p:spPr>
          <a:xfrm>
            <a:off x="685800" y="822960"/>
            <a:ext cx="502560" cy="5025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Anton"/>
                <a:ea typeface="Anton"/>
              </a:rPr>
              <a:t>?</a:t>
            </a:r>
            <a:endParaRPr b="0" lang="es-CO" sz="2200" spc="-1" strike="noStrike">
              <a:latin typeface="Arial"/>
            </a:endParaRPr>
          </a:p>
        </p:txBody>
      </p:sp>
      <p:sp>
        <p:nvSpPr>
          <p:cNvPr id="145" name="Text 1"/>
          <p:cNvSpPr/>
          <p:nvPr/>
        </p:nvSpPr>
        <p:spPr>
          <a:xfrm>
            <a:off x="1371600" y="822960"/>
            <a:ext cx="91436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599" strike="noStrike">
                <a:solidFill>
                  <a:srgbClr val="bdbdbd"/>
                </a:solidFill>
                <a:latin typeface="Archivo"/>
              </a:rPr>
              <a:t>INTRODUCCIÓN</a:t>
            </a:r>
            <a:endParaRPr b="0" lang="es-CO" sz="1600" spc="-1" strike="noStrike">
              <a:latin typeface="Arial"/>
            </a:endParaRPr>
          </a:p>
        </p:txBody>
      </p:sp>
      <p:sp>
        <p:nvSpPr>
          <p:cNvPr id="146" name="Text 2"/>
          <p:cNvSpPr/>
          <p:nvPr/>
        </p:nvSpPr>
        <p:spPr>
          <a:xfrm>
            <a:off x="685800" y="1737360"/>
            <a:ext cx="1078956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Anton"/>
                <a:ea typeface="Anton"/>
              </a:rPr>
              <a:t>TODOS hemos sido llamados por Dios para cumplir un propósito.</a:t>
            </a:r>
            <a:endParaRPr b="0" lang="es-CO" sz="4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s-CO" sz="4400" spc="-1" strike="noStrike">
              <a:latin typeface="Arial"/>
            </a:endParaRPr>
          </a:p>
        </p:txBody>
      </p:sp>
      <p:sp>
        <p:nvSpPr>
          <p:cNvPr id="147" name="Text 3"/>
          <p:cNvSpPr/>
          <p:nvPr/>
        </p:nvSpPr>
        <p:spPr>
          <a:xfrm>
            <a:off x="685800" y="2863080"/>
            <a:ext cx="1078956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Anton"/>
                <a:ea typeface="Anton"/>
              </a:rPr>
              <a:t>Cada persona es diferente, pero hay un propósito general de Dios para todos.</a:t>
            </a:r>
            <a:endParaRPr b="0" lang="es-CO" sz="4400" spc="-1" strike="noStrike">
              <a:latin typeface="Arial"/>
            </a:endParaRPr>
          </a:p>
        </p:txBody>
      </p:sp>
      <p:sp>
        <p:nvSpPr>
          <p:cNvPr id="148" name="Text 4"/>
          <p:cNvSpPr/>
          <p:nvPr/>
        </p:nvSpPr>
        <p:spPr>
          <a:xfrm>
            <a:off x="685800" y="4389120"/>
            <a:ext cx="1078956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cc1d1d"/>
                </a:solidFill>
                <a:latin typeface="Anton"/>
                <a:ea typeface="Anton"/>
              </a:rPr>
              <a:t>¿Cómo cumplo el propósito general de Dios en mi vida?</a:t>
            </a:r>
            <a:endParaRPr b="0" lang="es-CO" sz="4400" spc="-1" strike="noStrike">
              <a:latin typeface="Arial"/>
            </a:endParaRPr>
          </a:p>
        </p:txBody>
      </p:sp>
      <p:pic>
        <p:nvPicPr>
          <p:cNvPr id="995" name="Licencia CC BY badge" descr="Licencia Creative Commons Atribución 4.0 (CC BY 4.0)"/>
          <p:cNvPicPr>
            <a:picLocks noChangeAspect="1"/>
          </p:cNvPicPr>
          <p:nvPr/>
        </p:nvPicPr>
        <p:blipFill>
          <a:blip r:embed="rIdCC"/>
          <a:stretch>
            <a:fillRect/>
          </a:stretch>
        </p:blipFill>
        <p:spPr>
          <a:xfrm>
            <a:off x="5807700" y="6330000"/>
            <a:ext cx="576000" cy="2016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/>
          </p:nvPr>
        </p:nvSpPr>
        <p:spPr>
          <a:xfrm>
            <a:off x="685800" y="457200"/>
            <a:ext cx="8229240" cy="31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1" lang="en-US" sz="1400" spc="199" strike="noStrike">
                <a:solidFill>
                  <a:srgbClr val="cc1d1d"/>
                </a:solidFill>
                <a:latin typeface="Archivo"/>
              </a:rPr>
              <a:t>3 · PROPÓSITO GENERAL</a:t>
            </a:r>
            <a:endParaRPr b="0" lang="es-CO" sz="14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 type="title"/>
          </p:nvPr>
        </p:nvSpPr>
        <p:spPr>
          <a:xfrm>
            <a:off x="685800" y="777240"/>
            <a:ext cx="10515240" cy="82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141414"/>
                </a:solidFill>
                <a:latin typeface="Anton"/>
                <a:ea typeface="Anton"/>
              </a:rPr>
              <a:t>PROPÓSITOS GENERALES PARA TI</a:t>
            </a:r>
            <a:endParaRPr b="0" lang="es-CO" sz="40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220" name="Text 2"/>
          <p:cNvSpPr/>
          <p:nvPr/>
        </p:nvSpPr>
        <p:spPr>
          <a:xfrm>
            <a:off x="685800" y="1691640"/>
            <a:ext cx="10816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2000" spc="-1" strike="noStrike">
                <a:solidFill>
                  <a:srgbClr val="141414"/>
                </a:solidFill>
                <a:latin typeface="Archivo"/>
              </a:rPr>
              <a:t>Dios ha revelado muchas cosas que se entrelazan a lo largo de la Escritura.</a:t>
            </a:r>
            <a:r>
              <a:rPr b="1" lang="en-US" sz="1600" spc="-1" strike="noStrike">
                <a:solidFill>
                  <a:srgbClr val="6b6b6b"/>
                </a:solidFill>
                <a:latin typeface="Archivo"/>
              </a:rPr>
              <a:t/>
            </a:r>
            <a:r>
              <a:rPr b="0" lang="en-US" sz="2000" spc="-1" strike="noStrike">
                <a:solidFill>
                  <a:srgbClr val="141414"/>
                </a:solidFill>
                <a:latin typeface="Archivo"/>
              </a:rPr>
              <a:t/>
            </a:r>
            <a:endParaRPr b="0" lang="es-CO" sz="2000" spc="-1" strike="noStrike">
              <a:latin typeface="Arial"/>
            </a:endParaRPr>
          </a:p>
        </p:txBody>
      </p:sp>
      <p:sp>
        <p:nvSpPr>
          <p:cNvPr id="221" name="Tarjeta SAMUEL"/>
          <p:cNvSpPr/>
          <p:nvPr/>
        </p:nvSpPr>
        <p:spPr>
          <a:xfrm>
            <a:off x="685800" y="2468880"/>
            <a:ext cx="2038680" cy="2239920"/>
          </a:xfrm>
          <a:prstGeom prst="roundRect">
            <a:avLst>
              <a:gd name="adj" fmla="val 6122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2" name="Text 4"/>
          <p:cNvSpPr/>
          <p:nvPr/>
        </p:nvSpPr>
        <p:spPr>
          <a:xfrm>
            <a:off x="868680" y="2697480"/>
            <a:ext cx="16729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141414"/>
                </a:solidFill>
                <a:latin typeface="Anton"/>
                <a:ea typeface="Anton"/>
              </a:rPr>
              <a:t>OBEDIENCIA</a:t>
            </a:r>
            <a:endParaRPr b="0" lang="es-CO" sz="1600" spc="-1" strike="noStrike">
              <a:latin typeface="Arial"/>
            </a:endParaRPr>
          </a:p>
        </p:txBody>
      </p:sp>
      <p:sp>
        <p:nvSpPr>
          <p:cNvPr id="223" name="Text 5"/>
          <p:cNvSpPr/>
          <p:nvPr/>
        </p:nvSpPr>
        <p:spPr>
          <a:xfrm>
            <a:off x="868680" y="3383280"/>
            <a:ext cx="167292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700" spc="-1" strike="noStrike">
                <a:solidFill>
                  <a:srgbClr val="141414"/>
                </a:solidFill>
                <a:latin typeface="Archivo"/>
              </a:rPr>
              <a:t>Guardar sus mandamientos</a:t>
            </a:r>
            <a:endParaRPr b="0" lang="es-CO" sz="1700" spc="-1" strike="noStrike">
              <a:latin typeface="Arial"/>
            </a:endParaRPr>
          </a:p>
        </p:txBody>
      </p:sp>
      <p:sp>
        <p:nvSpPr>
          <p:cNvPr id="224" name="Text 6"/>
          <p:cNvSpPr/>
          <p:nvPr/>
        </p:nvSpPr>
        <p:spPr>
          <a:xfrm>
            <a:off x="868680" y="4206240"/>
            <a:ext cx="16729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6b6b6b"/>
                </a:solidFill>
                <a:latin typeface="Archivo"/>
              </a:rPr>
              <a:t>Juan 14:15</a:t>
            </a:r>
            <a:endParaRPr b="0" lang="es-CO" sz="1400" spc="-1" strike="noStrike">
              <a:latin typeface="Arial"/>
            </a:endParaRPr>
          </a:p>
        </p:txBody>
      </p:sp>
      <p:sp>
        <p:nvSpPr>
          <p:cNvPr id="225" name="Tarjeta PEDRO"/>
          <p:cNvSpPr/>
          <p:nvPr/>
        </p:nvSpPr>
        <p:spPr>
          <a:xfrm>
            <a:off x="2880360" y="2468880"/>
            <a:ext cx="2038680" cy="2239920"/>
          </a:xfrm>
          <a:prstGeom prst="roundRect">
            <a:avLst>
              <a:gd name="adj" fmla="val 6122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6" name="Text 8"/>
          <p:cNvSpPr/>
          <p:nvPr/>
        </p:nvSpPr>
        <p:spPr>
          <a:xfrm>
            <a:off x="3063240" y="2697480"/>
            <a:ext cx="16729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141414"/>
                </a:solidFill>
                <a:latin typeface="Anton"/>
                <a:ea typeface="Anton"/>
              </a:rPr>
              <a:t>PALABRAS</a:t>
            </a:r>
            <a:endParaRPr b="0" lang="es-CO" sz="1600" spc="-1" strike="noStrike">
              <a:latin typeface="Arial"/>
            </a:endParaRPr>
          </a:p>
        </p:txBody>
      </p:sp>
      <p:sp>
        <p:nvSpPr>
          <p:cNvPr id="227" name="Text 9"/>
          <p:cNvSpPr/>
          <p:nvPr/>
        </p:nvSpPr>
        <p:spPr>
          <a:xfrm>
            <a:off x="3063240" y="3383280"/>
            <a:ext cx="167292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700" spc="-1" strike="noStrike">
                <a:solidFill>
                  <a:srgbClr val="141414"/>
                </a:solidFill>
                <a:latin typeface="Archivo"/>
              </a:rPr>
              <a:t>No decir vulgaridades</a:t>
            </a:r>
            <a:endParaRPr b="0" lang="es-CO" sz="1700" spc="-1" strike="noStrike">
              <a:latin typeface="Arial"/>
            </a:endParaRPr>
          </a:p>
        </p:txBody>
      </p:sp>
      <p:sp>
        <p:nvSpPr>
          <p:cNvPr id="228" name="Text 10"/>
          <p:cNvSpPr/>
          <p:nvPr/>
        </p:nvSpPr>
        <p:spPr>
          <a:xfrm>
            <a:off x="3063240" y="4206240"/>
            <a:ext cx="16729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6b6b6b"/>
                </a:solidFill>
                <a:latin typeface="Archivo"/>
              </a:rPr>
              <a:t>Efesios 4:29</a:t>
            </a:r>
            <a:endParaRPr b="0" lang="es-CO" sz="1400" spc="-1" strike="noStrike">
              <a:latin typeface="Arial"/>
            </a:endParaRPr>
          </a:p>
        </p:txBody>
      </p:sp>
      <p:sp>
        <p:nvSpPr>
          <p:cNvPr id="229" name="Tarjeta MATEO"/>
          <p:cNvSpPr/>
          <p:nvPr/>
        </p:nvSpPr>
        <p:spPr>
          <a:xfrm>
            <a:off x="5074920" y="2468880"/>
            <a:ext cx="2038680" cy="2239920"/>
          </a:xfrm>
          <a:prstGeom prst="roundRect">
            <a:avLst>
              <a:gd name="adj" fmla="val 6122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0" name="Text 12"/>
          <p:cNvSpPr/>
          <p:nvPr/>
        </p:nvSpPr>
        <p:spPr>
          <a:xfrm>
            <a:off x="5257800" y="2697480"/>
            <a:ext cx="16729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141414"/>
                </a:solidFill>
                <a:latin typeface="Anton"/>
                <a:ea typeface="Anton"/>
              </a:rPr>
              <a:t>HONRA</a:t>
            </a:r>
            <a:endParaRPr b="0" lang="es-CO" sz="1600" spc="-1" strike="noStrike">
              <a:latin typeface="Arial"/>
            </a:endParaRPr>
          </a:p>
        </p:txBody>
      </p:sp>
      <p:sp>
        <p:nvSpPr>
          <p:cNvPr id="231" name="Text 13"/>
          <p:cNvSpPr/>
          <p:nvPr/>
        </p:nvSpPr>
        <p:spPr>
          <a:xfrm>
            <a:off x="5257800" y="3383280"/>
            <a:ext cx="167292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700" spc="-1" strike="noStrike">
                <a:solidFill>
                  <a:srgbClr val="141414"/>
                </a:solidFill>
                <a:latin typeface="Archivo"/>
              </a:rPr>
              <a:t>Honrar a Dios</a:t>
            </a:r>
            <a:endParaRPr b="0" lang="es-CO" sz="1700" spc="-1" strike="noStrike">
              <a:latin typeface="Arial"/>
            </a:endParaRPr>
          </a:p>
        </p:txBody>
      </p:sp>
      <p:sp>
        <p:nvSpPr>
          <p:cNvPr id="232" name="Text 14"/>
          <p:cNvSpPr/>
          <p:nvPr/>
        </p:nvSpPr>
        <p:spPr>
          <a:xfrm>
            <a:off x="5257800" y="4206240"/>
            <a:ext cx="16729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6b6b6b"/>
                </a:solidFill>
                <a:latin typeface="Archivo"/>
              </a:rPr>
              <a:t>1 Samuel 2:30</a:t>
            </a:r>
            <a:endParaRPr b="0" lang="es-CO" sz="1400" spc="-1" strike="noStrike">
              <a:latin typeface="Arial"/>
            </a:endParaRPr>
          </a:p>
        </p:txBody>
      </p:sp>
      <p:sp>
        <p:nvSpPr>
          <p:cNvPr id="233" name="Tarjeta SAULO"/>
          <p:cNvSpPr/>
          <p:nvPr/>
        </p:nvSpPr>
        <p:spPr>
          <a:xfrm>
            <a:off x="7269480" y="2468880"/>
            <a:ext cx="2038680" cy="2239920"/>
          </a:xfrm>
          <a:prstGeom prst="roundRect">
            <a:avLst>
              <a:gd name="adj" fmla="val 6122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4" name="Text 16"/>
          <p:cNvSpPr/>
          <p:nvPr/>
        </p:nvSpPr>
        <p:spPr>
          <a:xfrm>
            <a:off x="7452360" y="2697480"/>
            <a:ext cx="16729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141414"/>
                </a:solidFill>
                <a:latin typeface="Anton"/>
                <a:ea typeface="Anton"/>
              </a:rPr>
              <a:t>DILIGENCIA</a:t>
            </a:r>
            <a:endParaRPr b="0" lang="es-CO" sz="1600" spc="-1" strike="noStrike">
              <a:latin typeface="Arial"/>
            </a:endParaRPr>
          </a:p>
        </p:txBody>
      </p:sp>
      <p:sp>
        <p:nvSpPr>
          <p:cNvPr id="235" name="Text 17"/>
          <p:cNvSpPr/>
          <p:nvPr/>
        </p:nvSpPr>
        <p:spPr>
          <a:xfrm>
            <a:off x="7452360" y="3383280"/>
            <a:ext cx="167292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700" spc="-1" strike="noStrike">
                <a:solidFill>
                  <a:srgbClr val="141414"/>
                </a:solidFill>
                <a:latin typeface="Archivo"/>
              </a:rPr>
              <a:t>Ser diligentes</a:t>
            </a:r>
            <a:endParaRPr b="0" lang="es-CO" sz="1700" spc="-1" strike="noStrike">
              <a:latin typeface="Arial"/>
            </a:endParaRPr>
          </a:p>
        </p:txBody>
      </p:sp>
      <p:sp>
        <p:nvSpPr>
          <p:cNvPr id="236" name="Text 18"/>
          <p:cNvSpPr/>
          <p:nvPr/>
        </p:nvSpPr>
        <p:spPr>
          <a:xfrm>
            <a:off x="7452360" y="4206240"/>
            <a:ext cx="16729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6b6b6b"/>
                </a:solidFill>
                <a:latin typeface="Archivo"/>
              </a:rPr>
              <a:t>Romanos 12:11</a:t>
            </a:r>
            <a:endParaRPr b="0" lang="es-CO" sz="1400" spc="-1" strike="noStrike">
              <a:latin typeface="Arial"/>
            </a:endParaRPr>
          </a:p>
        </p:txBody>
      </p:sp>
      <p:sp>
        <p:nvSpPr>
          <p:cNvPr id="901" name="Tarjeta 5"/>
          <p:cNvSpPr/>
          <p:nvPr/>
        </p:nvSpPr>
        <p:spPr>
          <a:xfrm>
            <a:off x="9464040" y="2468880"/>
            <a:ext cx="2038680" cy="2239920"/>
          </a:xfrm>
          <a:prstGeom prst="roundRect">
            <a:avLst>
              <a:gd name="adj" fmla="val 6122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02" name="Text 16b"/>
          <p:cNvSpPr/>
          <p:nvPr/>
        </p:nvSpPr>
        <p:spPr>
          <a:xfrm>
            <a:off x="9646920" y="2697480"/>
            <a:ext cx="16729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141414"/>
                </a:solidFill>
                <a:latin typeface="Anton"/>
                <a:ea typeface="Anton"/>
              </a:rPr>
              <a:t>MANSEDUMBRE</a:t>
            </a:r>
            <a:endParaRPr b="0" lang="es-CO" sz="1600" spc="-1" strike="noStrike">
              <a:latin typeface="Arial"/>
            </a:endParaRPr>
          </a:p>
        </p:txBody>
      </p:sp>
      <p:sp>
        <p:nvSpPr>
          <p:cNvPr id="903" name="Text 17b"/>
          <p:cNvSpPr/>
          <p:nvPr/>
        </p:nvSpPr>
        <p:spPr>
          <a:xfrm>
            <a:off x="9646920" y="3383280"/>
            <a:ext cx="167292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700" spc="-1" strike="noStrike">
                <a:solidFill>
                  <a:srgbClr val="141414"/>
                </a:solidFill>
                <a:latin typeface="Archivo"/>
              </a:rPr>
              <a:t>Ser mansos</a:t>
            </a:r>
            <a:endParaRPr b="0" lang="es-CO" sz="1700" spc="-1" strike="noStrike">
              <a:latin typeface="Arial"/>
            </a:endParaRPr>
          </a:p>
        </p:txBody>
      </p:sp>
      <p:sp>
        <p:nvSpPr>
          <p:cNvPr id="904" name="Text 18b"/>
          <p:cNvSpPr/>
          <p:nvPr/>
        </p:nvSpPr>
        <p:spPr>
          <a:xfrm>
            <a:off x="9646920" y="4206240"/>
            <a:ext cx="16729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6b6b6b"/>
                </a:solidFill>
                <a:latin typeface="Archivo"/>
              </a:rPr>
              <a:t>Mateo 5:5</a:t>
            </a:r>
            <a:endParaRPr b="0" lang="es-CO" sz="1400" spc="-1" strike="noStrike">
              <a:latin typeface="Arial"/>
            </a:endParaRPr>
          </a:p>
        </p:txBody>
      </p:sp>
      <p:sp>
        <p:nvSpPr>
          <p:cNvPr id="237" name="Text 19"/>
          <p:cNvSpPr/>
          <p:nvPr/>
        </p:nvSpPr>
        <p:spPr>
          <a:xfrm>
            <a:off x="685800" y="4983480"/>
            <a:ext cx="1081692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rgbClr val="141414"/>
                </a:solidFill>
                <a:latin typeface="Archivo"/>
              </a:rPr>
              <a:t>Y muchos más. Pero, ante todo, </a:t>
            </a:r>
            <a:r>
              <a:rPr b="1" lang="en-US" sz="2400" spc="-1" strike="noStrike">
                <a:solidFill>
                  <a:srgbClr val="cc1d1d"/>
                </a:solidFill>
                <a:latin typeface="Archivo"/>
              </a:rPr>
              <a:t>Dios dice algo que lo sobrepasa todo.</a:t>
            </a:r>
            <a:endParaRPr b="0" lang="es-CO" sz="2400" spc="-1" strike="noStrike">
              <a:latin typeface="Arial"/>
            </a:endParaRPr>
          </a:p>
        </p:txBody>
      </p:sp>
      <p:pic>
        <p:nvPicPr>
          <p:cNvPr id="995" name="Licencia CC BY badge" descr="Licencia Creative Commons Atribución 4.0 (CC BY 4.0)"/>
          <p:cNvPicPr>
            <a:picLocks noChangeAspect="1"/>
          </p:cNvPicPr>
          <p:nvPr/>
        </p:nvPicPr>
        <p:blipFill>
          <a:blip r:embed="rIdCC"/>
          <a:stretch>
            <a:fillRect/>
          </a:stretch>
        </p:blipFill>
        <p:spPr>
          <a:xfrm>
            <a:off x="5807700" y="6330000"/>
            <a:ext cx="576000" cy="2016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/>
          </p:nvPr>
        </p:nvSpPr>
        <p:spPr>
          <a:xfrm>
            <a:off x="685800" y="457200"/>
            <a:ext cx="8229240" cy="31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1" lang="en-US" sz="1400" spc="199" strike="noStrike">
                <a:solidFill>
                  <a:srgbClr val="cc1d1d"/>
                </a:solidFill>
                <a:latin typeface="Archivo"/>
              </a:rPr>
              <a:t>1 · EL LLAMADO ES EQUIVALENTE AL PROPÓSITO</a:t>
            </a:r>
            <a:endParaRPr b="0" lang="es-CO" sz="14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 type="title"/>
          </p:nvPr>
        </p:nvSpPr>
        <p:spPr>
          <a:xfrm>
            <a:off x="685800" y="777240"/>
            <a:ext cx="10515240" cy="82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141414"/>
                </a:solidFill>
                <a:latin typeface="Anton"/>
                <a:ea typeface="Anton"/>
              </a:rPr>
              <a:t>DIOS DA EL PROPÓSITO AL LLAMAR</a:t>
            </a:r>
            <a:endParaRPr b="0" lang="es-CO" sz="40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240" name="Tarjeta versiculo 7"/>
          <p:cNvSpPr/>
          <p:nvPr/>
        </p:nvSpPr>
        <p:spPr>
          <a:xfrm>
            <a:off x="685800" y="1828800"/>
            <a:ext cx="5120280" cy="397728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1" name="Text 3"/>
          <p:cNvSpPr/>
          <p:nvPr/>
        </p:nvSpPr>
        <p:spPr>
          <a:xfrm>
            <a:off x="1097280" y="2103120"/>
            <a:ext cx="109692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7200" spc="-1" strike="noStrike">
                <a:solidFill>
                  <a:srgbClr val="cc1d1d"/>
                </a:solidFill>
                <a:latin typeface="Anton"/>
                <a:ea typeface="Anton"/>
              </a:rPr>
              <a:t>12</a:t>
            </a:r>
            <a:endParaRPr b="0" lang="es-CO" sz="7200" spc="-1" strike="noStrike">
              <a:latin typeface="Arial"/>
            </a:endParaRPr>
          </a:p>
        </p:txBody>
      </p:sp>
      <p:sp>
        <p:nvSpPr>
          <p:cNvPr id="242" name="Text 4"/>
          <p:cNvSpPr/>
          <p:nvPr/>
        </p:nvSpPr>
        <p:spPr>
          <a:xfrm>
            <a:off x="1097280" y="3200400"/>
            <a:ext cx="4343040" cy="182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1800" spc="-1" strike="noStrike">
                <a:solidFill>
                  <a:srgbClr val="ffffff"/>
                </a:solidFill>
                <a:latin typeface="Archivo"/>
              </a:rPr>
              <a:t>He aquí, yo he tomado a los levitas de entre los hijos de Israel en lugar de todos los primogénitos, los primeros nacidos entre los hijos de Israel; serán, pues, míos los levitas.</a:t>
            </a:r>
            <a:endParaRPr b="0" lang="es-CO" sz="1800" spc="-1" strike="noStrike">
              <a:latin typeface="Arial"/>
            </a:endParaRPr>
          </a:p>
        </p:txBody>
      </p:sp>
      <p:sp>
        <p:nvSpPr>
          <p:cNvPr id="243" name="Text 5"/>
          <p:cNvSpPr/>
          <p:nvPr/>
        </p:nvSpPr>
        <p:spPr>
          <a:xfrm>
            <a:off x="1097280" y="5166360"/>
            <a:ext cx="43430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bdbdbd"/>
                </a:solidFill>
                <a:latin typeface="Archivo"/>
              </a:rPr>
              <a:t>Números 3:12 · RVR1960</a:t>
            </a:r>
            <a:endParaRPr b="0" lang="es-CO" sz="1400" spc="-1" strike="noStrike">
              <a:latin typeface="Arial"/>
            </a:endParaRPr>
          </a:p>
        </p:txBody>
      </p:sp>
      <p:sp>
        <p:nvSpPr>
          <p:cNvPr id="244" name="Text 6"/>
          <p:cNvSpPr/>
          <p:nvPr/>
        </p:nvSpPr>
        <p:spPr>
          <a:xfrm>
            <a:off x="6263640" y="1828800"/>
            <a:ext cx="5239080" cy="141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1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141414"/>
                </a:solidFill>
                <a:latin typeface="Archivo"/>
              </a:rPr>
              <a:t>El sacerdote era el medio que Dios usaba para comunicarse con el pueblo, y el pueblo con Dios.</a:t>
            </a:r>
            <a:endParaRPr b="0" lang="es-CO" sz="2200" spc="-1" strike="noStrike">
              <a:latin typeface="Arial"/>
            </a:endParaRPr>
          </a:p>
        </p:txBody>
      </p:sp>
      <p:sp>
        <p:nvSpPr>
          <p:cNvPr id="245" name="Text 7"/>
          <p:cNvSpPr/>
          <p:nvPr/>
        </p:nvSpPr>
        <p:spPr>
          <a:xfrm>
            <a:off x="6263640" y="3383280"/>
            <a:ext cx="2514240" cy="52992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-1" strike="noStrike">
                <a:solidFill>
                  <a:srgbClr val="141414"/>
                </a:solidFill>
                <a:latin typeface="Archivo"/>
              </a:rPr>
              <a:t>1 Samuel 3</a:t>
            </a:r>
            <a:endParaRPr b="0" lang="es-CO" sz="1600" spc="-1" strike="noStrike">
              <a:latin typeface="Arial"/>
            </a:endParaRPr>
          </a:p>
        </p:txBody>
      </p:sp>
      <p:sp>
        <p:nvSpPr>
          <p:cNvPr id="246" name="Text 8"/>
          <p:cNvSpPr/>
          <p:nvPr/>
        </p:nvSpPr>
        <p:spPr>
          <a:xfrm>
            <a:off x="8933760" y="3383280"/>
            <a:ext cx="2514240" cy="52992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-1" strike="noStrike">
                <a:solidFill>
                  <a:srgbClr val="141414"/>
                </a:solidFill>
                <a:latin typeface="Archivo"/>
              </a:rPr>
              <a:t>Números 3:12</a:t>
            </a:r>
            <a:endParaRPr b="0" lang="es-CO" sz="1600" spc="-1" strike="noStrike">
              <a:latin typeface="Arial"/>
            </a:endParaRPr>
          </a:p>
        </p:txBody>
      </p:sp>
      <p:sp>
        <p:nvSpPr>
          <p:cNvPr id="249" name="Text 11"/>
          <p:cNvSpPr/>
          <p:nvPr/>
        </p:nvSpPr>
        <p:spPr>
          <a:xfrm>
            <a:off x="6263640" y="4069080"/>
            <a:ext cx="5239080" cy="1600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700" spc="-1" strike="noStrike">
                <a:solidFill>
                  <a:srgbClr val="6b6b6b"/>
                </a:solidFill>
                <a:latin typeface="Archivo"/>
              </a:rPr>
              <a:t>Propósito: objetivo que se pretende conseguir. Ese objetivo no nació del deseo de Samuel; Dios se lo dio al llamarlo. Cuando Dios llama, también asigna para qué.</a:t>
            </a:r>
            <a:endParaRPr b="0" lang="es-CO" sz="1700" spc="-1" strike="noStrike">
              <a:latin typeface="Arial"/>
            </a:endParaRPr>
          </a:p>
        </p:txBody>
      </p:sp>
      <p:pic>
        <p:nvPicPr>
          <p:cNvPr id="995" name="Licencia CC BY badge" descr="Licencia Creative Commons Atribución 4.0 (CC BY 4.0)"/>
          <p:cNvPicPr>
            <a:picLocks noChangeAspect="1"/>
          </p:cNvPicPr>
          <p:nvPr/>
        </p:nvPicPr>
        <p:blipFill>
          <a:blip r:embed="rIdCC"/>
          <a:stretch>
            <a:fillRect/>
          </a:stretch>
        </p:blipFill>
        <p:spPr>
          <a:xfrm>
            <a:off x="5807700" y="6330000"/>
            <a:ext cx="576000" cy="2016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ext 0"/>
          <p:cNvSpPr/>
          <p:nvPr/>
        </p:nvSpPr>
        <p:spPr>
          <a:xfrm>
            <a:off x="685800" y="548640"/>
            <a:ext cx="502560" cy="5025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Anton"/>
                <a:ea typeface="Anton"/>
              </a:rPr>
              <a:t>4</a:t>
            </a:r>
            <a:endParaRPr b="0" lang="es-CO" sz="2200" spc="-1" strike="noStrike">
              <a:latin typeface="Arial"/>
            </a:endParaRPr>
          </a:p>
        </p:txBody>
      </p:sp>
      <p:sp>
        <p:nvSpPr>
          <p:cNvPr id="251" name="Text 1"/>
          <p:cNvSpPr/>
          <p:nvPr/>
        </p:nvSpPr>
        <p:spPr>
          <a:xfrm>
            <a:off x="1371600" y="548640"/>
            <a:ext cx="91436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599" strike="noStrike">
                <a:solidFill>
                  <a:srgbClr val="bdbdbd"/>
                </a:solidFill>
                <a:latin typeface="Archivo"/>
              </a:rPr>
              <a:t>CUMPLIENDO EL PROPÓSITO GENERAL</a:t>
            </a:r>
            <a:endParaRPr b="0" lang="es-CO" sz="1600" spc="-1" strike="noStrike">
              <a:latin typeface="Arial"/>
            </a:endParaRPr>
          </a:p>
        </p:txBody>
      </p:sp>
      <p:sp>
        <p:nvSpPr>
          <p:cNvPr id="252" name="Text 2"/>
          <p:cNvSpPr/>
          <p:nvPr/>
        </p:nvSpPr>
        <p:spPr>
          <a:xfrm>
            <a:off x="685800" y="1188720"/>
            <a:ext cx="1081692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ffffff"/>
                </a:solidFill>
                <a:latin typeface="Anton"/>
                <a:ea typeface="Anton"/>
              </a:rPr>
              <a:t>PARA DAR GLORIA A DIOS, OREMOS POR:</a:t>
            </a:r>
            <a:endParaRPr b="0" lang="es-CO" sz="4000" spc="-1" strike="noStrike">
              <a:latin typeface="Arial"/>
            </a:endParaRPr>
          </a:p>
        </p:txBody>
      </p:sp>
      <p:sp>
        <p:nvSpPr>
          <p:cNvPr id="253" name="Fila 1"/>
          <p:cNvSpPr/>
          <p:nvPr/>
        </p:nvSpPr>
        <p:spPr>
          <a:xfrm>
            <a:off x="685800" y="2240280"/>
            <a:ext cx="10816920" cy="109692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4" name="Text 4"/>
          <p:cNvSpPr/>
          <p:nvPr/>
        </p:nvSpPr>
        <p:spPr>
          <a:xfrm>
            <a:off x="960120" y="2240280"/>
            <a:ext cx="63972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cc1d1d"/>
                </a:solidFill>
                <a:latin typeface="Anton"/>
                <a:ea typeface="Anton"/>
              </a:rPr>
              <a:t>1</a:t>
            </a:r>
            <a:endParaRPr b="0" lang="es-CO" sz="4000" spc="-1" strike="noStrike">
              <a:latin typeface="Arial"/>
            </a:endParaRPr>
          </a:p>
        </p:txBody>
      </p:sp>
      <p:sp>
        <p:nvSpPr>
          <p:cNvPr id="255" name="Text 5"/>
          <p:cNvSpPr/>
          <p:nvPr/>
        </p:nvSpPr>
        <p:spPr>
          <a:xfrm>
            <a:off x="1737360" y="2377440"/>
            <a:ext cx="95094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100" spc="-1" strike="noStrike">
                <a:solidFill>
                  <a:srgbClr val="ffffff"/>
                </a:solidFill>
                <a:latin typeface="Archivo"/>
              </a:rPr>
              <a:t>Recibir a Cristo como nuestro Señor y Salvador.</a:t>
            </a:r>
            <a:endParaRPr b="0" lang="es-CO" sz="2100" spc="-1" strike="noStrike">
              <a:latin typeface="Arial"/>
            </a:endParaRPr>
          </a:p>
        </p:txBody>
      </p:sp>
      <p:sp>
        <p:nvSpPr>
          <p:cNvPr id="256" name="Text 6"/>
          <p:cNvSpPr/>
          <p:nvPr/>
        </p:nvSpPr>
        <p:spPr>
          <a:xfrm>
            <a:off x="1737360" y="2807280"/>
            <a:ext cx="95094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800" spc="-1" strike="noStrike">
                <a:solidFill>
                  <a:srgbClr val="bdbdbd"/>
                </a:solidFill>
                <a:latin typeface="Archivo"/>
              </a:rPr>
              <a:t>Juan 1:12</a:t>
            </a:r>
            <a:endParaRPr b="0" lang="es-CO" sz="1800" spc="-1" strike="noStrike">
              <a:latin typeface="Arial"/>
            </a:endParaRPr>
          </a:p>
        </p:txBody>
      </p:sp>
      <p:sp>
        <p:nvSpPr>
          <p:cNvPr id="257" name="Fila 2"/>
          <p:cNvSpPr/>
          <p:nvPr/>
        </p:nvSpPr>
        <p:spPr>
          <a:xfrm>
            <a:off x="685800" y="3502080"/>
            <a:ext cx="10816920" cy="109692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8" name="Text 8"/>
          <p:cNvSpPr/>
          <p:nvPr/>
        </p:nvSpPr>
        <p:spPr>
          <a:xfrm>
            <a:off x="960120" y="3502080"/>
            <a:ext cx="63972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cc1d1d"/>
                </a:solidFill>
                <a:latin typeface="Anton"/>
                <a:ea typeface="Anton"/>
              </a:rPr>
              <a:t>2</a:t>
            </a:r>
            <a:endParaRPr b="0" lang="es-CO" sz="4000" spc="-1" strike="noStrike">
              <a:latin typeface="Arial"/>
            </a:endParaRPr>
          </a:p>
        </p:txBody>
      </p:sp>
      <p:sp>
        <p:nvSpPr>
          <p:cNvPr id="259" name="Text 9"/>
          <p:cNvSpPr/>
          <p:nvPr/>
        </p:nvSpPr>
        <p:spPr>
          <a:xfrm>
            <a:off x="1737360" y="3639240"/>
            <a:ext cx="95094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100" spc="-1" strike="noStrike">
                <a:solidFill>
                  <a:srgbClr val="ffffff"/>
                </a:solidFill>
                <a:latin typeface="Archivo"/>
              </a:rPr>
              <a:t>Ceder a Dios las áreas que todavía son más nuestras que de Él.</a:t>
            </a:r>
            <a:endParaRPr b="0" lang="es-CO" sz="2100" spc="-1" strike="noStrike">
              <a:latin typeface="Arial"/>
            </a:endParaRPr>
          </a:p>
        </p:txBody>
      </p:sp>
      <p:sp>
        <p:nvSpPr>
          <p:cNvPr id="260" name="Text 10"/>
          <p:cNvSpPr/>
          <p:nvPr/>
        </p:nvSpPr>
        <p:spPr>
          <a:xfrm>
            <a:off x="1737360" y="4069080"/>
            <a:ext cx="95094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800" spc="-1" strike="noStrike">
                <a:solidFill>
                  <a:srgbClr val="bdbdbd"/>
                </a:solidFill>
                <a:latin typeface="Archivo"/>
              </a:rPr>
              <a:t>Romanos 12:1</a:t>
            </a:r>
            <a:endParaRPr b="0" lang="es-CO" sz="1800" spc="-1" strike="noStrike">
              <a:latin typeface="Arial"/>
            </a:endParaRPr>
          </a:p>
        </p:txBody>
      </p:sp>
      <p:sp>
        <p:nvSpPr>
          <p:cNvPr id="261" name="Fila 3"/>
          <p:cNvSpPr/>
          <p:nvPr/>
        </p:nvSpPr>
        <p:spPr>
          <a:xfrm>
            <a:off x="685800" y="4763880"/>
            <a:ext cx="10816920" cy="109692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62" name="Text 12"/>
          <p:cNvSpPr/>
          <p:nvPr/>
        </p:nvSpPr>
        <p:spPr>
          <a:xfrm>
            <a:off x="960120" y="4763880"/>
            <a:ext cx="63972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cc1d1d"/>
                </a:solidFill>
                <a:latin typeface="Anton"/>
                <a:ea typeface="Anton"/>
              </a:rPr>
              <a:t>3</a:t>
            </a:r>
            <a:endParaRPr b="0" lang="es-CO" sz="4000" spc="-1" strike="noStrike">
              <a:latin typeface="Arial"/>
            </a:endParaRPr>
          </a:p>
        </p:txBody>
      </p:sp>
      <p:sp>
        <p:nvSpPr>
          <p:cNvPr id="263" name="Text 13"/>
          <p:cNvSpPr/>
          <p:nvPr/>
        </p:nvSpPr>
        <p:spPr>
          <a:xfrm>
            <a:off x="1737360" y="4901040"/>
            <a:ext cx="95094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100" spc="-1" strike="noStrike">
                <a:solidFill>
                  <a:srgbClr val="ffffff"/>
                </a:solidFill>
                <a:latin typeface="Archivo"/>
              </a:rPr>
              <a:t>Que Dios nos tenga por dignos de su llamamiento.</a:t>
            </a:r>
            <a:endParaRPr b="0" lang="es-CO" sz="2100" spc="-1" strike="noStrike">
              <a:latin typeface="Arial"/>
            </a:endParaRPr>
          </a:p>
        </p:txBody>
      </p:sp>
      <p:sp>
        <p:nvSpPr>
          <p:cNvPr id="264" name="Text 14"/>
          <p:cNvSpPr/>
          <p:nvPr/>
        </p:nvSpPr>
        <p:spPr>
          <a:xfrm>
            <a:off x="1737360" y="5330880"/>
            <a:ext cx="95094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800" spc="-1" strike="noStrike">
                <a:solidFill>
                  <a:srgbClr val="bdbdbd"/>
                </a:solidFill>
                <a:latin typeface="Archivo"/>
              </a:rPr>
              <a:t>2 Tesalonicenses 1:11</a:t>
            </a:r>
            <a:endParaRPr b="0" lang="es-CO" sz="1800" spc="-1" strike="noStrike">
              <a:latin typeface="Arial"/>
            </a:endParaRPr>
          </a:p>
        </p:txBody>
      </p:sp>
      <p:pic>
        <p:nvPicPr>
          <p:cNvPr id="995" name="Licencia CC BY badge" descr="Licencia Creative Commons Atribución 4.0 (CC BY 4.0)"/>
          <p:cNvPicPr>
            <a:picLocks noChangeAspect="1"/>
          </p:cNvPicPr>
          <p:nvPr/>
        </p:nvPicPr>
        <p:blipFill>
          <a:blip r:embed="rIdCC"/>
          <a:stretch>
            <a:fillRect/>
          </a:stretch>
        </p:blipFill>
        <p:spPr>
          <a:xfrm>
            <a:off x="5807700" y="6330000"/>
            <a:ext cx="576000" cy="2016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Text 0"/>
          <p:cNvSpPr/>
          <p:nvPr/>
        </p:nvSpPr>
        <p:spPr>
          <a:xfrm>
            <a:off x="685800" y="685800"/>
            <a:ext cx="502560" cy="5025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Anton"/>
                <a:ea typeface="Anton"/>
              </a:rPr>
              <a:t>3</a:t>
            </a:r>
            <a:endParaRPr b="0" lang="es-CO" sz="2200" spc="-1" strike="noStrike">
              <a:latin typeface="Arial"/>
            </a:endParaRPr>
          </a:p>
        </p:txBody>
      </p:sp>
      <p:sp>
        <p:nvSpPr>
          <p:cNvPr id="266" name="Text 1"/>
          <p:cNvSpPr/>
          <p:nvPr/>
        </p:nvSpPr>
        <p:spPr>
          <a:xfrm>
            <a:off x="1371600" y="685800"/>
            <a:ext cx="91436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599" strike="noStrike">
                <a:solidFill>
                  <a:srgbClr val="bdbdbd"/>
                </a:solidFill>
                <a:latin typeface="Archivo"/>
              </a:rPr>
              <a:t>ANTE TODO</a:t>
            </a:r>
            <a:endParaRPr b="0" lang="es-CO" sz="1600" spc="-1" strike="noStrike">
              <a:latin typeface="Arial"/>
            </a:endParaRPr>
          </a:p>
        </p:txBody>
      </p:sp>
      <p:sp>
        <p:nvSpPr>
          <p:cNvPr id="267" name="Text 2"/>
          <p:cNvSpPr/>
          <p:nvPr/>
        </p:nvSpPr>
        <p:spPr>
          <a:xfrm>
            <a:off x="685800" y="1508760"/>
            <a:ext cx="10816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rgbClr val="bdbdbd"/>
                </a:solidFill>
                <a:latin typeface="Archivo"/>
              </a:rPr>
              <a:t>Dios dice algo que sobrepasa todas las posibles explicaciones:</a:t>
            </a:r>
            <a:endParaRPr b="0" lang="es-CO" sz="2400" spc="-1" strike="noStrike">
              <a:latin typeface="Arial"/>
            </a:endParaRPr>
          </a:p>
        </p:txBody>
      </p:sp>
      <p:sp>
        <p:nvSpPr>
          <p:cNvPr id="268" name="Text 3"/>
          <p:cNvSpPr/>
          <p:nvPr/>
        </p:nvSpPr>
        <p:spPr>
          <a:xfrm>
            <a:off x="685800" y="2103120"/>
            <a:ext cx="10816920" cy="210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Anton"/>
                <a:ea typeface="Anton"/>
              </a:rPr>
              <a:t/>
            </a:r>
            <a:r>
              <a:rPr b="0" lang="en-US" sz="4400" spc="-1" strike="noStrike">
                <a:solidFill>
                  <a:srgbClr val="ffffff"/>
                </a:solidFill>
                <a:latin typeface="Anton"/>
                <a:ea typeface="Anton"/>
              </a:rPr>
              <a:t>TU PROPÓSITO Y MI PROPÓSITO ES DAR GLORIA A DIOS</a:t>
            </a:r>
            <a:endParaRPr b="0" lang="es-CO" sz="4400" spc="-1" strike="noStrike">
              <a:latin typeface="Arial"/>
            </a:endParaRPr>
          </a:p>
        </p:txBody>
      </p:sp>
      <p:sp>
        <p:nvSpPr>
          <p:cNvPr id="269" name="Text 4"/>
          <p:cNvSpPr/>
          <p:nvPr/>
        </p:nvSpPr>
        <p:spPr>
          <a:xfrm>
            <a:off x="685800" y="4389120"/>
            <a:ext cx="1005804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15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ffffff"/>
                </a:solidFill>
                <a:latin typeface="Archivo"/>
              </a:rPr>
              <a:t>«…para gloria mía los he creado, </a:t>
            </a:r>
            <a:r>
              <a:rPr b="1" lang="en-US" sz="2200" spc="-1" strike="noStrike">
                <a:solidFill>
                  <a:srgbClr val="cc1d1d"/>
                </a:solidFill>
                <a:latin typeface="Archivo"/>
              </a:rPr>
              <a:t>los formé y los hice.</a:t>
            </a:r>
            <a:r>
              <a:rPr b="1" lang="en-US" sz="2200" spc="-1" strike="noStrike">
                <a:solidFill>
                  <a:srgbClr val="ffffff"/>
                </a:solidFill>
                <a:latin typeface="Archivo"/>
              </a:rPr>
              <a:t>»  Isaías 43:7</a:t>
            </a:r>
            <a:endParaRPr b="0" lang="es-CO" sz="2200" spc="-1" strike="noStrike">
              <a:latin typeface="Arial"/>
            </a:endParaRPr>
          </a:p>
        </p:txBody>
      </p:sp>
      <p:pic>
        <p:nvPicPr>
          <p:cNvPr id="995" name="Licencia CC BY badge" descr="Licencia Creative Commons Atribución 4.0 (CC BY 4.0)"/>
          <p:cNvPicPr>
            <a:picLocks noChangeAspect="1"/>
          </p:cNvPicPr>
          <p:nvPr/>
        </p:nvPicPr>
        <p:blipFill>
          <a:blip r:embed="rIdCC"/>
          <a:stretch>
            <a:fillRect/>
          </a:stretch>
        </p:blipFill>
        <p:spPr>
          <a:xfrm>
            <a:off x="5807700" y="6330000"/>
            <a:ext cx="576000" cy="2016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ext 0"/>
          <p:cNvSpPr/>
          <p:nvPr/>
        </p:nvSpPr>
        <p:spPr>
          <a:xfrm>
            <a:off x="685800" y="1417320"/>
            <a:ext cx="502560" cy="5025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Anton"/>
                <a:ea typeface="Anton"/>
              </a:rPr>
              <a:t>1</a:t>
            </a:r>
            <a:endParaRPr b="0" lang="es-CO" sz="2200" spc="-1" strike="noStrike">
              <a:latin typeface="Arial"/>
            </a:endParaRPr>
          </a:p>
        </p:txBody>
      </p:sp>
      <p:sp>
        <p:nvSpPr>
          <p:cNvPr id="271" name="Text 1"/>
          <p:cNvSpPr/>
          <p:nvPr/>
        </p:nvSpPr>
        <p:spPr>
          <a:xfrm>
            <a:off x="1371600" y="1417320"/>
            <a:ext cx="54860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599" strike="noStrike">
                <a:solidFill>
                  <a:srgbClr val="bdbdbd"/>
                </a:solidFill>
                <a:latin typeface="Archivo"/>
              </a:rPr>
              <a:t>TEXTO BASE</a:t>
            </a:r>
            <a:endParaRPr b="0" lang="es-CO" sz="1600" spc="-1" strike="noStrike">
              <a:latin typeface="Arial"/>
            </a:endParaRPr>
          </a:p>
        </p:txBody>
      </p:sp>
      <p:sp>
        <p:nvSpPr>
          <p:cNvPr id="272" name="Text 2"/>
          <p:cNvSpPr/>
          <p:nvPr/>
        </p:nvSpPr>
        <p:spPr>
          <a:xfrm>
            <a:off x="685800" y="2148840"/>
            <a:ext cx="1078956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600" spc="-1" strike="noStrike">
                <a:solidFill>
                  <a:srgbClr val="ffffff"/>
                </a:solidFill>
                <a:latin typeface="Anton"/>
                <a:ea typeface="Anton"/>
              </a:rPr>
              <a:t>JEREMÍAS 1:4-10</a:t>
            </a:r>
            <a:endParaRPr b="0" lang="es-CO" sz="9600" spc="-1" strike="noStrike">
              <a:latin typeface="Arial"/>
            </a:endParaRPr>
          </a:p>
        </p:txBody>
      </p:sp>
      <p:sp>
        <p:nvSpPr>
          <p:cNvPr id="273" name="Text 3"/>
          <p:cNvSpPr/>
          <p:nvPr/>
        </p:nvSpPr>
        <p:spPr>
          <a:xfrm>
            <a:off x="685800" y="3703320"/>
            <a:ext cx="10789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600" spc="-1" strike="noStrike">
                <a:solidFill>
                  <a:srgbClr val="ffffff"/>
                </a:solidFill>
                <a:latin typeface="Archivo"/>
              </a:rPr>
              <a:t>Dios comisiona a Jeremías · NBLA</a:t>
            </a:r>
            <a:endParaRPr b="0" lang="es-CO" sz="2600" spc="-1" strike="noStrike">
              <a:latin typeface="Arial"/>
            </a:endParaRPr>
          </a:p>
        </p:txBody>
      </p:sp>
      <p:sp>
        <p:nvSpPr>
          <p:cNvPr id="274" name="Text 4"/>
          <p:cNvSpPr/>
          <p:nvPr/>
        </p:nvSpPr>
        <p:spPr>
          <a:xfrm>
            <a:off x="685800" y="4343400"/>
            <a:ext cx="1078956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1800" spc="-1" strike="noStrike">
                <a:solidFill>
                  <a:srgbClr val="bdbdbd"/>
                </a:solidFill>
                <a:latin typeface="Archivo"/>
              </a:rPr>
              <a:t>Abramos la Biblia y leamos juntos.</a:t>
            </a:r>
            <a:endParaRPr b="0" lang="es-CO" sz="1800" spc="-1" strike="noStrike">
              <a:latin typeface="Arial"/>
            </a:endParaRPr>
          </a:p>
        </p:txBody>
      </p:sp>
      <p:pic>
        <p:nvPicPr>
          <p:cNvPr id="995" name="Licencia CC BY badge" descr="Licencia Creative Commons Atribución 4.0 (CC BY 4.0)"/>
          <p:cNvPicPr>
            <a:picLocks noChangeAspect="1"/>
          </p:cNvPicPr>
          <p:nvPr/>
        </p:nvPicPr>
        <p:blipFill>
          <a:blip r:embed="rIdCC"/>
          <a:stretch>
            <a:fillRect/>
          </a:stretch>
        </p:blipFill>
        <p:spPr>
          <a:xfrm>
            <a:off x="5807700" y="6330000"/>
            <a:ext cx="576000" cy="2016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/>
          </p:nvPr>
        </p:nvSpPr>
        <p:spPr>
          <a:xfrm>
            <a:off x="685800" y="457200"/>
            <a:ext cx="8229240" cy="31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1" lang="en-US" sz="1400" spc="199" strike="noStrike">
                <a:solidFill>
                  <a:srgbClr val="cc1d1d"/>
                </a:solidFill>
                <a:latin typeface="Archivo"/>
              </a:rPr>
              <a:t>JEREMÍAS 1:4 · NBLA</a:t>
            </a:r>
            <a:endParaRPr b="0" lang="es-CO" sz="14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title"/>
          </p:nvPr>
        </p:nvSpPr>
        <p:spPr>
          <a:xfrm>
            <a:off x="685800" y="777240"/>
            <a:ext cx="10515240" cy="82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141414"/>
                </a:solidFill>
                <a:latin typeface="Anton"/>
                <a:ea typeface="Anton"/>
              </a:rPr>
              <a:t>DIOS COMISIONA A JEREMÍAS</a:t>
            </a:r>
            <a:endParaRPr b="0" lang="es-CO" sz="40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277" name="Tarjeta versiculo"/>
          <p:cNvSpPr/>
          <p:nvPr/>
        </p:nvSpPr>
        <p:spPr>
          <a:xfrm>
            <a:off x="685800" y="1962720"/>
            <a:ext cx="10816920" cy="3977280"/>
          </a:xfrm>
          <a:prstGeom prst="roundRect">
            <a:avLst>
              <a:gd name="adj" fmla="val 4138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8" name="Numero versiculo"/>
          <p:cNvSpPr/>
          <p:nvPr/>
        </p:nvSpPr>
        <p:spPr>
          <a:xfrm>
            <a:off x="1051560" y="2103120"/>
            <a:ext cx="173700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600" spc="-1" strike="noStrike">
                <a:solidFill>
                  <a:srgbClr val="cc1d1d"/>
                </a:solidFill>
                <a:latin typeface="Anton"/>
                <a:ea typeface="Anton"/>
              </a:rPr>
              <a:t>4</a:t>
            </a:r>
            <a:endParaRPr b="0" lang="es-CO" sz="9600" spc="-1" strike="noStrike">
              <a:latin typeface="Arial"/>
            </a:endParaRPr>
          </a:p>
        </p:txBody>
      </p:sp>
      <p:sp>
        <p:nvSpPr>
          <p:cNvPr id="279" name="Texto versiculo"/>
          <p:cNvSpPr/>
          <p:nvPr/>
        </p:nvSpPr>
        <p:spPr>
          <a:xfrm>
            <a:off x="1980000" y="2103120"/>
            <a:ext cx="9083880" cy="342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just">
              <a:lnSpc>
                <a:spcPct val="120000"/>
              </a:lnSpc>
              <a:buNone/>
              <a:tabLst>
                <a:tab algn="l" pos="0"/>
              </a:tabLst>
            </a:pPr>
            <a:r>
              <a:rPr b="0" lang="en-US" sz="8000" spc="-1" strike="noStrike">
                <a:solidFill>
                  <a:srgbClr val="141414"/>
                </a:solidFill>
                <a:latin typeface="Archivo"/>
              </a:rPr>
              <a:t>Y vino a mí la palabra del Señor:</a:t>
            </a:r>
            <a:endParaRPr b="0" lang="es-CO" sz="8000" spc="-1" strike="noStrike">
              <a:latin typeface="Arial"/>
            </a:endParaRPr>
          </a:p>
        </p:txBody>
      </p:sp>
      <p:pic>
        <p:nvPicPr>
          <p:cNvPr id="995" name="Licencia CC BY badge" descr="Licencia Creative Commons Atribución 4.0 (CC BY 4.0)"/>
          <p:cNvPicPr>
            <a:picLocks noChangeAspect="1"/>
          </p:cNvPicPr>
          <p:nvPr/>
        </p:nvPicPr>
        <p:blipFill>
          <a:blip r:embed="rIdCC"/>
          <a:stretch>
            <a:fillRect/>
          </a:stretch>
        </p:blipFill>
        <p:spPr>
          <a:xfrm>
            <a:off x="5807700" y="6330000"/>
            <a:ext cx="576000" cy="2016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/>
          </p:nvPr>
        </p:nvSpPr>
        <p:spPr>
          <a:xfrm>
            <a:off x="685800" y="457200"/>
            <a:ext cx="8229240" cy="31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1" lang="en-US" sz="1400" spc="199" strike="noStrike">
                <a:solidFill>
                  <a:srgbClr val="cc1d1d"/>
                </a:solidFill>
                <a:latin typeface="Archivo"/>
              </a:rPr>
              <a:t>JEREMÍAS 1:5 · NBLA</a:t>
            </a:r>
            <a:endParaRPr b="0" lang="es-CO" sz="14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title"/>
          </p:nvPr>
        </p:nvSpPr>
        <p:spPr>
          <a:xfrm>
            <a:off x="685800" y="777240"/>
            <a:ext cx="10515240" cy="82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141414"/>
                </a:solidFill>
                <a:latin typeface="Anton"/>
                <a:ea typeface="Anton"/>
              </a:rPr>
              <a:t>DIOS COMISIONA A JEREMÍAS</a:t>
            </a:r>
            <a:endParaRPr b="0" lang="es-CO" sz="40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282" name="Tarjeta versiculo"/>
          <p:cNvSpPr/>
          <p:nvPr/>
        </p:nvSpPr>
        <p:spPr>
          <a:xfrm>
            <a:off x="685800" y="1828800"/>
            <a:ext cx="10816920" cy="3977280"/>
          </a:xfrm>
          <a:prstGeom prst="roundRect">
            <a:avLst>
              <a:gd name="adj" fmla="val 4138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3" name="Numero versiculo"/>
          <p:cNvSpPr/>
          <p:nvPr/>
        </p:nvSpPr>
        <p:spPr>
          <a:xfrm>
            <a:off x="1051560" y="2103120"/>
            <a:ext cx="173700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600" spc="-1" strike="noStrike">
                <a:solidFill>
                  <a:srgbClr val="cc1d1d"/>
                </a:solidFill>
                <a:latin typeface="Anton"/>
                <a:ea typeface="Anton"/>
              </a:rPr>
              <a:t>5</a:t>
            </a:r>
            <a:endParaRPr b="0" lang="es-CO" sz="9600" spc="-1" strike="noStrike">
              <a:latin typeface="Arial"/>
            </a:endParaRPr>
          </a:p>
        </p:txBody>
      </p:sp>
      <p:sp>
        <p:nvSpPr>
          <p:cNvPr id="284" name="Texto versiculo"/>
          <p:cNvSpPr/>
          <p:nvPr/>
        </p:nvSpPr>
        <p:spPr>
          <a:xfrm>
            <a:off x="1980000" y="2103120"/>
            <a:ext cx="9083880" cy="342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just">
              <a:lnSpc>
                <a:spcPct val="120000"/>
              </a:lnSpc>
              <a:buNone/>
              <a:tabLst>
                <a:tab algn="l" pos="0"/>
              </a:tabLst>
            </a:pPr>
            <a:r>
              <a:rPr b="0" lang="en-US" sz="4200" spc="-1" strike="noStrike">
                <a:solidFill>
                  <a:srgbClr val="141414"/>
                </a:solidFill>
                <a:latin typeface="Archivo"/>
              </a:rPr>
              <a:t>«Antes que Yo te formara en el seno materno, te conocí, y antes que nacieras, te consagré; te puse por profeta a las naciones».</a:t>
            </a:r>
            <a:endParaRPr b="0" lang="es-CO" sz="4200" spc="-1" strike="noStrike">
              <a:latin typeface="Arial"/>
            </a:endParaRPr>
          </a:p>
        </p:txBody>
      </p:sp>
      <p:pic>
        <p:nvPicPr>
          <p:cNvPr id="995" name="Licencia CC BY badge" descr="Licencia Creative Commons Atribución 4.0 (CC BY 4.0)"/>
          <p:cNvPicPr>
            <a:picLocks noChangeAspect="1"/>
          </p:cNvPicPr>
          <p:nvPr/>
        </p:nvPicPr>
        <p:blipFill>
          <a:blip r:embed="rIdCC"/>
          <a:stretch>
            <a:fillRect/>
          </a:stretch>
        </p:blipFill>
        <p:spPr>
          <a:xfrm>
            <a:off x="5807700" y="6330000"/>
            <a:ext cx="576000" cy="2016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/>
          </p:nvPr>
        </p:nvSpPr>
        <p:spPr>
          <a:xfrm>
            <a:off x="685800" y="457200"/>
            <a:ext cx="8229240" cy="31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1" lang="en-US" sz="1400" spc="199" strike="noStrike">
                <a:solidFill>
                  <a:srgbClr val="cc1d1d"/>
                </a:solidFill>
                <a:latin typeface="Archivo"/>
              </a:rPr>
              <a:t>JEREMÍAS 1:6 · NBLA</a:t>
            </a:r>
            <a:endParaRPr b="0" lang="es-CO" sz="14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 type="title"/>
          </p:nvPr>
        </p:nvSpPr>
        <p:spPr>
          <a:xfrm>
            <a:off x="685800" y="777240"/>
            <a:ext cx="10515240" cy="82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141414"/>
                </a:solidFill>
                <a:latin typeface="Anton"/>
                <a:ea typeface="Anton"/>
              </a:rPr>
              <a:t>DIOS COMISIONA A JEREMÍAS</a:t>
            </a:r>
            <a:endParaRPr b="0" lang="es-CO" sz="40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287" name="Tarjeta versiculo"/>
          <p:cNvSpPr/>
          <p:nvPr/>
        </p:nvSpPr>
        <p:spPr>
          <a:xfrm>
            <a:off x="685800" y="1828800"/>
            <a:ext cx="10816920" cy="3977280"/>
          </a:xfrm>
          <a:prstGeom prst="roundRect">
            <a:avLst>
              <a:gd name="adj" fmla="val 4138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8" name="Numero versiculo"/>
          <p:cNvSpPr/>
          <p:nvPr/>
        </p:nvSpPr>
        <p:spPr>
          <a:xfrm>
            <a:off x="1051560" y="2103120"/>
            <a:ext cx="173700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600" spc="-1" strike="noStrike">
                <a:solidFill>
                  <a:srgbClr val="cc1d1d"/>
                </a:solidFill>
                <a:latin typeface="Anton"/>
                <a:ea typeface="Anton"/>
              </a:rPr>
              <a:t>6</a:t>
            </a:r>
            <a:endParaRPr b="0" lang="es-CO" sz="9600" spc="-1" strike="noStrike">
              <a:latin typeface="Arial"/>
            </a:endParaRPr>
          </a:p>
        </p:txBody>
      </p:sp>
      <p:sp>
        <p:nvSpPr>
          <p:cNvPr id="289" name="Texto versiculo"/>
          <p:cNvSpPr/>
          <p:nvPr/>
        </p:nvSpPr>
        <p:spPr>
          <a:xfrm>
            <a:off x="2160000" y="2103120"/>
            <a:ext cx="8903880" cy="342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just">
              <a:lnSpc>
                <a:spcPct val="120000"/>
              </a:lnSpc>
              <a:buNone/>
              <a:tabLst>
                <a:tab algn="l" pos="0"/>
              </a:tabLst>
            </a:pPr>
            <a:r>
              <a:rPr b="0" lang="en-US" sz="5500" spc="-1" strike="noStrike">
                <a:solidFill>
                  <a:srgbClr val="141414"/>
                </a:solidFill>
                <a:latin typeface="Archivo"/>
              </a:rPr>
              <a:t>Entonces dije: «¡Ah, Señor Dios! No sé hablar, porque soy joven».</a:t>
            </a:r>
            <a:endParaRPr b="0" lang="es-CO" sz="5500" spc="-1" strike="noStrike">
              <a:latin typeface="Arial"/>
            </a:endParaRPr>
          </a:p>
        </p:txBody>
      </p:sp>
      <p:pic>
        <p:nvPicPr>
          <p:cNvPr id="995" name="Licencia CC BY badge" descr="Licencia Creative Commons Atribución 4.0 (CC BY 4.0)"/>
          <p:cNvPicPr>
            <a:picLocks noChangeAspect="1"/>
          </p:cNvPicPr>
          <p:nvPr/>
        </p:nvPicPr>
        <p:blipFill>
          <a:blip r:embed="rIdCC"/>
          <a:stretch>
            <a:fillRect/>
          </a:stretch>
        </p:blipFill>
        <p:spPr>
          <a:xfrm>
            <a:off x="5807700" y="6330000"/>
            <a:ext cx="576000" cy="2016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/>
          </p:nvPr>
        </p:nvSpPr>
        <p:spPr>
          <a:xfrm>
            <a:off x="685800" y="457200"/>
            <a:ext cx="8229240" cy="31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1" lang="en-US" sz="1400" spc="199" strike="noStrike">
                <a:solidFill>
                  <a:srgbClr val="cc1d1d"/>
                </a:solidFill>
                <a:latin typeface="Archivo"/>
              </a:rPr>
              <a:t>JEREMÍAS 1:7 · NBLA</a:t>
            </a:r>
            <a:endParaRPr b="0" lang="es-CO" sz="14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291" name="PlaceHolder 2"/>
          <p:cNvSpPr>
            <a:spLocks noGrp="1"/>
          </p:cNvSpPr>
          <p:nvPr>
            <p:ph type="title"/>
          </p:nvPr>
        </p:nvSpPr>
        <p:spPr>
          <a:xfrm>
            <a:off x="685800" y="777240"/>
            <a:ext cx="10515240" cy="82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141414"/>
                </a:solidFill>
                <a:latin typeface="Anton"/>
                <a:ea typeface="Anton"/>
              </a:rPr>
              <a:t>DIOS COMISIONA A JEREMÍAS</a:t>
            </a:r>
            <a:endParaRPr b="0" lang="es-CO" sz="40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292" name="Tarjeta versiculo"/>
          <p:cNvSpPr/>
          <p:nvPr/>
        </p:nvSpPr>
        <p:spPr>
          <a:xfrm>
            <a:off x="685800" y="1828800"/>
            <a:ext cx="10816920" cy="4111200"/>
          </a:xfrm>
          <a:prstGeom prst="roundRect">
            <a:avLst>
              <a:gd name="adj" fmla="val 4138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3" name="Numero versiculo"/>
          <p:cNvSpPr/>
          <p:nvPr/>
        </p:nvSpPr>
        <p:spPr>
          <a:xfrm>
            <a:off x="1051560" y="2103120"/>
            <a:ext cx="173700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600" spc="-1" strike="noStrike">
                <a:solidFill>
                  <a:srgbClr val="cc1d1d"/>
                </a:solidFill>
                <a:latin typeface="Anton"/>
                <a:ea typeface="Anton"/>
              </a:rPr>
              <a:t>7</a:t>
            </a:r>
            <a:endParaRPr b="0" lang="es-CO" sz="9600" spc="-1" strike="noStrike">
              <a:latin typeface="Arial"/>
            </a:endParaRPr>
          </a:p>
        </p:txBody>
      </p:sp>
      <p:sp>
        <p:nvSpPr>
          <p:cNvPr id="294" name="Texto versiculo"/>
          <p:cNvSpPr/>
          <p:nvPr/>
        </p:nvSpPr>
        <p:spPr>
          <a:xfrm>
            <a:off x="1980000" y="2103120"/>
            <a:ext cx="9083880" cy="342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20000"/>
              </a:lnSpc>
              <a:buNone/>
              <a:tabLst>
                <a:tab algn="l" pos="0"/>
              </a:tabLst>
            </a:pPr>
            <a:r>
              <a:rPr b="0" lang="en-US" sz="4500" spc="-1" strike="noStrike">
                <a:solidFill>
                  <a:srgbClr val="141414"/>
                </a:solidFill>
                <a:latin typeface="Archivo"/>
              </a:rPr>
              <a:t>Pero el Señor me dijo: «</a:t>
            </a:r>
            <a:r>
              <a:rPr b="1" lang="en-US" sz="4500" spc="-1" strike="noStrike">
                <a:solidFill>
                  <a:srgbClr val="cc1d1d"/>
                </a:solidFill>
                <a:latin typeface="Archivo"/>
              </a:rPr>
              <a:t>No digas: “Soy joven”</a:t>
            </a:r>
            <a:r>
              <a:rPr b="0" lang="en-US" sz="4500" spc="-1" strike="noStrike">
                <a:solidFill>
                  <a:srgbClr val="141414"/>
                </a:solidFill>
                <a:latin typeface="Archivo"/>
              </a:rPr>
              <a:t>, porque adondequiera que te envíe, irás, y todo lo que te mande, dirás.</a:t>
            </a:r>
            <a:endParaRPr b="0" lang="es-CO" sz="4500" spc="-1" strike="noStrike">
              <a:latin typeface="Arial"/>
            </a:endParaRPr>
          </a:p>
        </p:txBody>
      </p:sp>
      <p:pic>
        <p:nvPicPr>
          <p:cNvPr id="995" name="Licencia CC BY badge" descr="Licencia Creative Commons Atribución 4.0 (CC BY 4.0)"/>
          <p:cNvPicPr>
            <a:picLocks noChangeAspect="1"/>
          </p:cNvPicPr>
          <p:nvPr/>
        </p:nvPicPr>
        <p:blipFill>
          <a:blip r:embed="rIdCC"/>
          <a:stretch>
            <a:fillRect/>
          </a:stretch>
        </p:blipFill>
        <p:spPr>
          <a:xfrm>
            <a:off x="5807700" y="6330000"/>
            <a:ext cx="576000" cy="2016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/>
          </p:nvPr>
        </p:nvSpPr>
        <p:spPr>
          <a:xfrm>
            <a:off x="685800" y="457200"/>
            <a:ext cx="8229240" cy="31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1" lang="en-US" sz="1400" spc="199" strike="noStrike">
                <a:solidFill>
                  <a:srgbClr val="cc1d1d"/>
                </a:solidFill>
                <a:latin typeface="Archivo"/>
              </a:rPr>
              <a:t>JEREMÍAS 1:8 · NBLA</a:t>
            </a:r>
            <a:endParaRPr b="0" lang="es-CO" sz="14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 type="title"/>
          </p:nvPr>
        </p:nvSpPr>
        <p:spPr>
          <a:xfrm>
            <a:off x="685800" y="777240"/>
            <a:ext cx="10515240" cy="82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141414"/>
                </a:solidFill>
                <a:latin typeface="Anton"/>
                <a:ea typeface="Anton"/>
              </a:rPr>
              <a:t>DIOS COMISIONA A JEREMÍAS</a:t>
            </a:r>
            <a:endParaRPr b="0" lang="es-CO" sz="40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297" name="Tarjeta versiculo"/>
          <p:cNvSpPr/>
          <p:nvPr/>
        </p:nvSpPr>
        <p:spPr>
          <a:xfrm>
            <a:off x="685800" y="1828800"/>
            <a:ext cx="10816920" cy="3977280"/>
          </a:xfrm>
          <a:prstGeom prst="roundRect">
            <a:avLst>
              <a:gd name="adj" fmla="val 4138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8" name="Numero versiculo"/>
          <p:cNvSpPr/>
          <p:nvPr/>
        </p:nvSpPr>
        <p:spPr>
          <a:xfrm>
            <a:off x="1051560" y="2103120"/>
            <a:ext cx="173700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600" spc="-1" strike="noStrike">
                <a:solidFill>
                  <a:srgbClr val="cc1d1d"/>
                </a:solidFill>
                <a:latin typeface="Anton"/>
                <a:ea typeface="Anton"/>
              </a:rPr>
              <a:t>8</a:t>
            </a:r>
            <a:endParaRPr b="0" lang="es-CO" sz="9600" spc="-1" strike="noStrike">
              <a:latin typeface="Arial"/>
            </a:endParaRPr>
          </a:p>
        </p:txBody>
      </p:sp>
      <p:sp>
        <p:nvSpPr>
          <p:cNvPr id="299" name="Texto versiculo"/>
          <p:cNvSpPr/>
          <p:nvPr/>
        </p:nvSpPr>
        <p:spPr>
          <a:xfrm>
            <a:off x="1980000" y="2103120"/>
            <a:ext cx="9083880" cy="342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just">
              <a:lnSpc>
                <a:spcPct val="12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141414"/>
                </a:solidFill>
                <a:latin typeface="Archivo"/>
              </a:rPr>
              <a:t>No tengas temor ante ellos, porque contigo estoy para librarte», declara el Señor.</a:t>
            </a:r>
            <a:endParaRPr b="0" lang="es-CO" sz="5000" spc="-1" strike="noStrike">
              <a:latin typeface="Arial"/>
            </a:endParaRPr>
          </a:p>
        </p:txBody>
      </p:sp>
      <p:pic>
        <p:nvPicPr>
          <p:cNvPr id="995" name="Licencia CC BY badge" descr="Licencia Creative Commons Atribución 4.0 (CC BY 4.0)"/>
          <p:cNvPicPr>
            <a:picLocks noChangeAspect="1"/>
          </p:cNvPicPr>
          <p:nvPr/>
        </p:nvPicPr>
        <p:blipFill>
          <a:blip r:embed="rIdCC"/>
          <a:stretch>
            <a:fillRect/>
          </a:stretch>
        </p:blipFill>
        <p:spPr>
          <a:xfrm>
            <a:off x="5807700" y="6330000"/>
            <a:ext cx="576000" cy="2016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/>
          </p:nvPr>
        </p:nvSpPr>
        <p:spPr>
          <a:xfrm>
            <a:off x="685800" y="457200"/>
            <a:ext cx="8229240" cy="31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1" lang="en-US" sz="1400" spc="199" strike="noStrike">
                <a:solidFill>
                  <a:srgbClr val="cc1d1d"/>
                </a:solidFill>
                <a:latin typeface="Archivo"/>
              </a:rPr>
              <a:t>JEREMÍAS 1:9 · NBLA</a:t>
            </a:r>
            <a:endParaRPr b="0" lang="es-CO" sz="14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 type="title"/>
          </p:nvPr>
        </p:nvSpPr>
        <p:spPr>
          <a:xfrm>
            <a:off x="685800" y="777240"/>
            <a:ext cx="10515240" cy="82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141414"/>
                </a:solidFill>
                <a:latin typeface="Anton"/>
                <a:ea typeface="Anton"/>
              </a:rPr>
              <a:t>DIOS COMISIONA A JEREMÍAS</a:t>
            </a:r>
            <a:endParaRPr b="0" lang="es-CO" sz="40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302" name="Tarjeta versiculo"/>
          <p:cNvSpPr/>
          <p:nvPr/>
        </p:nvSpPr>
        <p:spPr>
          <a:xfrm>
            <a:off x="685800" y="1620000"/>
            <a:ext cx="10816920" cy="4500000"/>
          </a:xfrm>
          <a:prstGeom prst="roundRect">
            <a:avLst>
              <a:gd name="adj" fmla="val 4138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3" name="Numero versiculo"/>
          <p:cNvSpPr/>
          <p:nvPr/>
        </p:nvSpPr>
        <p:spPr>
          <a:xfrm>
            <a:off x="1051560" y="2103120"/>
            <a:ext cx="173700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600" spc="-1" strike="noStrike">
                <a:solidFill>
                  <a:srgbClr val="cc1d1d"/>
                </a:solidFill>
                <a:latin typeface="Anton"/>
                <a:ea typeface="Anton"/>
              </a:rPr>
              <a:t>9</a:t>
            </a:r>
            <a:endParaRPr b="0" lang="es-CO" sz="9600" spc="-1" strike="noStrike">
              <a:latin typeface="Arial"/>
            </a:endParaRPr>
          </a:p>
        </p:txBody>
      </p:sp>
      <p:sp>
        <p:nvSpPr>
          <p:cNvPr id="304" name="Texto versiculo"/>
          <p:cNvSpPr/>
          <p:nvPr/>
        </p:nvSpPr>
        <p:spPr>
          <a:xfrm>
            <a:off x="1980000" y="2103120"/>
            <a:ext cx="9083880" cy="342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just">
              <a:lnSpc>
                <a:spcPct val="120000"/>
              </a:lnSpc>
              <a:buNone/>
              <a:tabLst>
                <a:tab algn="l" pos="0"/>
              </a:tabLst>
            </a:pPr>
            <a:r>
              <a:rPr b="0" lang="en-US" sz="5000" spc="-1" strike="noStrike">
                <a:solidFill>
                  <a:srgbClr val="141414"/>
                </a:solidFill>
                <a:latin typeface="Archivo"/>
              </a:rPr>
              <a:t>Entonces el Señor extendió Su mano y tocó mi boca. Y el Señor me dijo: «Yo he puesto Mis palabras en tu boca.</a:t>
            </a:r>
            <a:endParaRPr b="0" lang="es-CO" sz="5000" spc="-1" strike="noStrike">
              <a:latin typeface="Arial"/>
            </a:endParaRPr>
          </a:p>
        </p:txBody>
      </p:sp>
      <p:pic>
        <p:nvPicPr>
          <p:cNvPr id="995" name="Licencia CC BY badge" descr="Licencia Creative Commons Atribución 4.0 (CC BY 4.0)"/>
          <p:cNvPicPr>
            <a:picLocks noChangeAspect="1"/>
          </p:cNvPicPr>
          <p:nvPr/>
        </p:nvPicPr>
        <p:blipFill>
          <a:blip r:embed="rIdCC"/>
          <a:stretch>
            <a:fillRect/>
          </a:stretch>
        </p:blipFill>
        <p:spPr>
          <a:xfrm>
            <a:off x="5807700" y="6330000"/>
            <a:ext cx="576000" cy="2016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/>
          </p:nvPr>
        </p:nvSpPr>
        <p:spPr>
          <a:xfrm>
            <a:off x="685800" y="457200"/>
            <a:ext cx="8229240" cy="31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1" lang="en-US" sz="1400" spc="199" strike="noStrike">
                <a:solidFill>
                  <a:srgbClr val="cc1d1d"/>
                </a:solidFill>
                <a:latin typeface="Archivo"/>
              </a:rPr>
              <a:t>JEREMÍAS 1:10 · NBLA</a:t>
            </a:r>
            <a:endParaRPr b="0" lang="es-CO" sz="14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 type="title"/>
          </p:nvPr>
        </p:nvSpPr>
        <p:spPr>
          <a:xfrm>
            <a:off x="685800" y="777240"/>
            <a:ext cx="10515240" cy="82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141414"/>
                </a:solidFill>
                <a:latin typeface="Anton"/>
                <a:ea typeface="Anton"/>
              </a:rPr>
              <a:t>DIOS COMISIONA A JEREMÍAS</a:t>
            </a:r>
            <a:endParaRPr b="0" lang="es-CO" sz="40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307" name="Tarjeta versiculo"/>
          <p:cNvSpPr/>
          <p:nvPr/>
        </p:nvSpPr>
        <p:spPr>
          <a:xfrm>
            <a:off x="685800" y="1620000"/>
            <a:ext cx="10816920" cy="4500000"/>
          </a:xfrm>
          <a:prstGeom prst="roundRect">
            <a:avLst>
              <a:gd name="adj" fmla="val 4138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8" name="Numero versiculo"/>
          <p:cNvSpPr/>
          <p:nvPr/>
        </p:nvSpPr>
        <p:spPr>
          <a:xfrm>
            <a:off x="1051560" y="2103120"/>
            <a:ext cx="173700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600" spc="-1" strike="noStrike">
                <a:solidFill>
                  <a:srgbClr val="cc1d1d"/>
                </a:solidFill>
                <a:latin typeface="Anton"/>
                <a:ea typeface="Anton"/>
              </a:rPr>
              <a:t>10</a:t>
            </a:r>
            <a:endParaRPr b="0" lang="es-CO" sz="9600" spc="-1" strike="noStrike">
              <a:latin typeface="Arial"/>
            </a:endParaRPr>
          </a:p>
        </p:txBody>
      </p:sp>
      <p:sp>
        <p:nvSpPr>
          <p:cNvPr id="309" name="Texto versiculo"/>
          <p:cNvSpPr/>
          <p:nvPr/>
        </p:nvSpPr>
        <p:spPr>
          <a:xfrm>
            <a:off x="2520000" y="2103120"/>
            <a:ext cx="8982720" cy="342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2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141414"/>
                </a:solidFill>
                <a:latin typeface="Archivo"/>
              </a:rPr>
              <a:t>Mira, hoy te he dado autoridad sobre las naciones y sobre los reinos, para arrancar y para derribar, para destruir y para derrocar, para edificar y para plantar».</a:t>
            </a:r>
            <a:endParaRPr b="0" lang="es-CO" sz="4000" spc="-1" strike="noStrike">
              <a:latin typeface="Arial"/>
            </a:endParaRPr>
          </a:p>
        </p:txBody>
      </p:sp>
      <p:pic>
        <p:nvPicPr>
          <p:cNvPr id="995" name="Licencia CC BY badge" descr="Licencia Creative Commons Atribución 4.0 (CC BY 4.0)"/>
          <p:cNvPicPr>
            <a:picLocks noChangeAspect="1"/>
          </p:cNvPicPr>
          <p:nvPr/>
        </p:nvPicPr>
        <p:blipFill>
          <a:blip r:embed="rIdCC"/>
          <a:stretch>
            <a:fillRect/>
          </a:stretch>
        </p:blipFill>
        <p:spPr>
          <a:xfrm>
            <a:off x="5807700" y="6330000"/>
            <a:ext cx="576000" cy="2016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/>
          </p:nvPr>
        </p:nvSpPr>
        <p:spPr>
          <a:xfrm>
            <a:off x="685800" y="457200"/>
            <a:ext cx="8229240" cy="31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1" lang="en-US" sz="1400" spc="199" strike="noStrike">
                <a:solidFill>
                  <a:srgbClr val="cc1d1d"/>
                </a:solidFill>
                <a:latin typeface="Archivo"/>
              </a:rPr>
              <a:t>4 · CUMPLIENDO EL PROPÓSITO GENERAL</a:t>
            </a:r>
            <a:endParaRPr b="0" lang="es-CO" sz="14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 type="title"/>
          </p:nvPr>
        </p:nvSpPr>
        <p:spPr>
          <a:xfrm>
            <a:off x="685800" y="777240"/>
            <a:ext cx="10515240" cy="82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141414"/>
                </a:solidFill>
                <a:latin typeface="Anton"/>
                <a:ea typeface="Anton"/>
              </a:rPr>
              <a:t>LO QUE NOS RECUERDA LA ESCRITURA</a:t>
            </a:r>
            <a:endParaRPr b="0" lang="es-CO" sz="40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312" name="Fila TE CONOCE"/>
          <p:cNvSpPr/>
          <p:nvPr/>
        </p:nvSpPr>
        <p:spPr>
          <a:xfrm>
            <a:off x="685800" y="1828800"/>
            <a:ext cx="10816920" cy="1188360"/>
          </a:xfrm>
          <a:prstGeom prst="roundRect">
            <a:avLst>
              <a:gd name="adj" fmla="val 11538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13" name="Text 3"/>
          <p:cNvSpPr/>
          <p:nvPr/>
        </p:nvSpPr>
        <p:spPr>
          <a:xfrm>
            <a:off x="1051560" y="1828800"/>
            <a:ext cx="292572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141414"/>
                </a:solidFill>
                <a:latin typeface="Anton"/>
                <a:ea typeface="Anton"/>
              </a:rPr>
              <a:t>EL FIN</a:t>
            </a:r>
            <a:endParaRPr b="0" lang="es-CO" sz="3200" spc="-1" strike="noStrike">
              <a:latin typeface="Arial"/>
            </a:endParaRPr>
          </a:p>
        </p:txBody>
      </p:sp>
      <p:sp>
        <p:nvSpPr>
          <p:cNvPr id="314" name="Text 4"/>
          <p:cNvSpPr/>
          <p:nvPr/>
        </p:nvSpPr>
        <p:spPr>
          <a:xfrm>
            <a:off x="1051560" y="2606040"/>
            <a:ext cx="2925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6b6b6b"/>
                </a:solidFill>
                <a:latin typeface="Archivo"/>
              </a:rPr>
              <a:t>1 Timoteo 1:5</a:t>
            </a:r>
            <a:endParaRPr b="0" lang="es-CO" sz="1400" spc="-1" strike="noStrike">
              <a:latin typeface="Arial"/>
            </a:endParaRPr>
          </a:p>
        </p:txBody>
      </p:sp>
      <p:sp>
        <p:nvSpPr>
          <p:cNvPr id="315" name="Text 5"/>
          <p:cNvSpPr/>
          <p:nvPr/>
        </p:nvSpPr>
        <p:spPr>
          <a:xfrm>
            <a:off x="4114800" y="1828800"/>
            <a:ext cx="704052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rgbClr val="141414"/>
                </a:solidFill>
                <a:latin typeface="Archivo"/>
              </a:rPr>
              <a:t>El amor nacido de corazón limpio, de buena conciencia y de fe no fingida.</a:t>
            </a:r>
            <a:endParaRPr b="0" lang="es-CO" sz="2000" spc="-1" strike="noStrike">
              <a:latin typeface="Arial"/>
            </a:endParaRPr>
          </a:p>
        </p:txBody>
      </p:sp>
      <p:sp>
        <p:nvSpPr>
          <p:cNvPr id="316" name="Fila NO TEMAS"/>
          <p:cNvSpPr/>
          <p:nvPr/>
        </p:nvSpPr>
        <p:spPr>
          <a:xfrm>
            <a:off x="685800" y="3200400"/>
            <a:ext cx="10816920" cy="1188360"/>
          </a:xfrm>
          <a:prstGeom prst="roundRect">
            <a:avLst>
              <a:gd name="adj" fmla="val 11538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17" name="Text 7"/>
          <p:cNvSpPr/>
          <p:nvPr/>
        </p:nvSpPr>
        <p:spPr>
          <a:xfrm>
            <a:off x="1051560" y="3200400"/>
            <a:ext cx="292572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141414"/>
                </a:solidFill>
                <a:latin typeface="Anton"/>
                <a:ea typeface="Anton"/>
              </a:rPr>
              <a:t>EL ORIGEN</a:t>
            </a:r>
            <a:endParaRPr b="0" lang="es-CO" sz="3200" spc="-1" strike="noStrike">
              <a:latin typeface="Arial"/>
            </a:endParaRPr>
          </a:p>
        </p:txBody>
      </p:sp>
      <p:sp>
        <p:nvSpPr>
          <p:cNvPr id="318" name="Text 8"/>
          <p:cNvSpPr/>
          <p:nvPr/>
        </p:nvSpPr>
        <p:spPr>
          <a:xfrm>
            <a:off x="1051560" y="3977640"/>
            <a:ext cx="2925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6b6b6b"/>
                </a:solidFill>
                <a:latin typeface="Archivo"/>
              </a:rPr>
              <a:t>2 Timoteo 1:9</a:t>
            </a:r>
            <a:endParaRPr b="0" lang="es-CO" sz="1400" spc="-1" strike="noStrike">
              <a:latin typeface="Arial"/>
            </a:endParaRPr>
          </a:p>
        </p:txBody>
      </p:sp>
      <p:sp>
        <p:nvSpPr>
          <p:cNvPr id="319" name="Text 9"/>
          <p:cNvSpPr/>
          <p:nvPr/>
        </p:nvSpPr>
        <p:spPr>
          <a:xfrm>
            <a:off x="4114800" y="3200400"/>
            <a:ext cx="704052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rgbClr val="141414"/>
                </a:solidFill>
                <a:latin typeface="Archivo"/>
              </a:rPr>
              <a:t>Nos llamó con llamamiento santo, según su propósito y su gracia, no por nuestras obras.</a:t>
            </a:r>
            <a:endParaRPr b="0" lang="es-CO" sz="2000" spc="-1" strike="noStrike">
              <a:latin typeface="Arial"/>
            </a:endParaRPr>
          </a:p>
        </p:txBody>
      </p:sp>
      <p:sp>
        <p:nvSpPr>
          <p:cNvPr id="320" name="Fila ESTÁ CONTIGO"/>
          <p:cNvSpPr/>
          <p:nvPr/>
        </p:nvSpPr>
        <p:spPr>
          <a:xfrm>
            <a:off x="685800" y="4572000"/>
            <a:ext cx="10816920" cy="1188360"/>
          </a:xfrm>
          <a:prstGeom prst="roundRect">
            <a:avLst>
              <a:gd name="adj" fmla="val 11538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21" name="Text 11"/>
          <p:cNvSpPr/>
          <p:nvPr/>
        </p:nvSpPr>
        <p:spPr>
          <a:xfrm>
            <a:off x="943200" y="4572000"/>
            <a:ext cx="30884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cc1d1d"/>
                </a:solidFill>
                <a:latin typeface="Anton"/>
                <a:ea typeface="Anton"/>
              </a:rPr>
              <a:t>CÓMO SE VIVE</a:t>
            </a:r>
            <a:endParaRPr b="0" lang="es-CO" sz="3200" spc="-1" strike="noStrike">
              <a:latin typeface="Arial"/>
            </a:endParaRPr>
          </a:p>
        </p:txBody>
      </p:sp>
      <p:sp>
        <p:nvSpPr>
          <p:cNvPr id="322" name="Text 12"/>
          <p:cNvSpPr/>
          <p:nvPr/>
        </p:nvSpPr>
        <p:spPr>
          <a:xfrm>
            <a:off x="1051560" y="5349240"/>
            <a:ext cx="2925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6b6b6b"/>
                </a:solidFill>
                <a:latin typeface="Archivo"/>
              </a:rPr>
              <a:t>2 Timoteo 3:10</a:t>
            </a:r>
            <a:endParaRPr b="0" lang="es-CO" sz="1400" spc="-1" strike="noStrike">
              <a:latin typeface="Arial"/>
            </a:endParaRPr>
          </a:p>
        </p:txBody>
      </p:sp>
      <p:sp>
        <p:nvSpPr>
          <p:cNvPr id="323" name="Text 13"/>
          <p:cNvSpPr/>
          <p:nvPr/>
        </p:nvSpPr>
        <p:spPr>
          <a:xfrm>
            <a:off x="4114800" y="4572000"/>
            <a:ext cx="704052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rgbClr val="141414"/>
                </a:solidFill>
                <a:latin typeface="Archivo"/>
              </a:rPr>
              <a:t>Doctrina, conducta, propósito, fe, longanimidad, amor, paciencia.</a:t>
            </a:r>
            <a:endParaRPr b="0" lang="es-CO" sz="2000" spc="-1" strike="noStrike">
              <a:latin typeface="Arial"/>
            </a:endParaRPr>
          </a:p>
        </p:txBody>
      </p:sp>
      <p:pic>
        <p:nvPicPr>
          <p:cNvPr id="995" name="Licencia CC BY badge" descr="Licencia Creative Commons Atribución 4.0 (CC BY 4.0)"/>
          <p:cNvPicPr>
            <a:picLocks noChangeAspect="1"/>
          </p:cNvPicPr>
          <p:nvPr/>
        </p:nvPicPr>
        <p:blipFill>
          <a:blip r:embed="rIdCC"/>
          <a:stretch>
            <a:fillRect/>
          </a:stretch>
        </p:blipFill>
        <p:spPr>
          <a:xfrm>
            <a:off x="5807700" y="6330000"/>
            <a:ext cx="576000" cy="2016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Text 0"/>
          <p:cNvSpPr/>
          <p:nvPr/>
        </p:nvSpPr>
        <p:spPr>
          <a:xfrm>
            <a:off x="685800" y="1417320"/>
            <a:ext cx="502560" cy="5025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Anton"/>
                <a:ea typeface="Anton"/>
              </a:rPr>
              <a:t>2</a:t>
            </a:r>
            <a:endParaRPr b="0" lang="es-CO" sz="2200" spc="-1" strike="noStrike">
              <a:latin typeface="Arial"/>
            </a:endParaRPr>
          </a:p>
        </p:txBody>
      </p:sp>
      <p:sp>
        <p:nvSpPr>
          <p:cNvPr id="325" name="Text 1"/>
          <p:cNvSpPr/>
          <p:nvPr/>
        </p:nvSpPr>
        <p:spPr>
          <a:xfrm>
            <a:off x="1371600" y="1417320"/>
            <a:ext cx="54860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599" strike="noStrike">
                <a:solidFill>
                  <a:srgbClr val="bdbdbd"/>
                </a:solidFill>
                <a:latin typeface="Archivo"/>
              </a:rPr>
              <a:t>TEXTO BASE</a:t>
            </a:r>
            <a:endParaRPr b="0" lang="es-CO" sz="1600" spc="-1" strike="noStrike">
              <a:latin typeface="Arial"/>
            </a:endParaRPr>
          </a:p>
        </p:txBody>
      </p:sp>
      <p:sp>
        <p:nvSpPr>
          <p:cNvPr id="326" name="Text 2"/>
          <p:cNvSpPr/>
          <p:nvPr/>
        </p:nvSpPr>
        <p:spPr>
          <a:xfrm>
            <a:off x="685800" y="2148840"/>
            <a:ext cx="1078956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600" spc="-1" strike="noStrike">
                <a:solidFill>
                  <a:srgbClr val="ffffff"/>
                </a:solidFill>
                <a:latin typeface="Anton"/>
                <a:ea typeface="Anton"/>
              </a:rPr>
              <a:t>JUAN 15:16</a:t>
            </a:r>
            <a:endParaRPr b="0" lang="es-CO" sz="9600" spc="-1" strike="noStrike">
              <a:latin typeface="Arial"/>
            </a:endParaRPr>
          </a:p>
        </p:txBody>
      </p:sp>
      <p:sp>
        <p:nvSpPr>
          <p:cNvPr id="327" name="Text 3"/>
          <p:cNvSpPr/>
          <p:nvPr/>
        </p:nvSpPr>
        <p:spPr>
          <a:xfrm>
            <a:off x="685800" y="3703320"/>
            <a:ext cx="10789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600" spc="-1" strike="noStrike">
                <a:solidFill>
                  <a:srgbClr val="ffffff"/>
                </a:solidFill>
                <a:latin typeface="Archivo"/>
              </a:rPr>
              <a:t>Yo los elegí · NTV</a:t>
            </a:r>
            <a:endParaRPr b="0" lang="es-CO" sz="2600" spc="-1" strike="noStrike">
              <a:latin typeface="Arial"/>
            </a:endParaRPr>
          </a:p>
        </p:txBody>
      </p:sp>
      <p:sp>
        <p:nvSpPr>
          <p:cNvPr id="328" name="Text 4"/>
          <p:cNvSpPr/>
          <p:nvPr/>
        </p:nvSpPr>
        <p:spPr>
          <a:xfrm>
            <a:off x="685800" y="4343400"/>
            <a:ext cx="1078956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1800" spc="-1" strike="noStrike">
                <a:solidFill>
                  <a:srgbClr val="bdbdbd"/>
                </a:solidFill>
                <a:latin typeface="Archivo"/>
              </a:rPr>
              <a:t>Abramos la Biblia y leamos juntos.</a:t>
            </a:r>
            <a:endParaRPr b="0" lang="es-CO" sz="1800" spc="-1" strike="noStrike">
              <a:latin typeface="Arial"/>
            </a:endParaRPr>
          </a:p>
        </p:txBody>
      </p:sp>
      <p:pic>
        <p:nvPicPr>
          <p:cNvPr id="995" name="Licencia CC BY badge" descr="Licencia Creative Commons Atribución 4.0 (CC BY 4.0)"/>
          <p:cNvPicPr>
            <a:picLocks noChangeAspect="1"/>
          </p:cNvPicPr>
          <p:nvPr/>
        </p:nvPicPr>
        <p:blipFill>
          <a:blip r:embed="rIdCC"/>
          <a:stretch>
            <a:fillRect/>
          </a:stretch>
        </p:blipFill>
        <p:spPr>
          <a:xfrm>
            <a:off x="5807700" y="6330000"/>
            <a:ext cx="576000" cy="2016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/>
          </p:nvPr>
        </p:nvSpPr>
        <p:spPr>
          <a:xfrm>
            <a:off x="685800" y="457200"/>
            <a:ext cx="8229240" cy="31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1" lang="en-US" sz="1400" spc="199" strike="noStrike">
                <a:solidFill>
                  <a:srgbClr val="cc1d1d"/>
                </a:solidFill>
                <a:latin typeface="Archivo"/>
              </a:rPr>
              <a:t>JUAN 15:16 · NTV</a:t>
            </a:r>
            <a:endParaRPr b="0" lang="es-CO" sz="14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330" name="PlaceHolder 2"/>
          <p:cNvSpPr>
            <a:spLocks noGrp="1"/>
          </p:cNvSpPr>
          <p:nvPr>
            <p:ph type="title"/>
          </p:nvPr>
        </p:nvSpPr>
        <p:spPr>
          <a:xfrm>
            <a:off x="685800" y="777240"/>
            <a:ext cx="10515240" cy="82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141414"/>
                </a:solidFill>
                <a:latin typeface="Anton"/>
                <a:ea typeface="Anton"/>
              </a:rPr>
              <a:t>YO LOS ELEGÍ</a:t>
            </a:r>
            <a:endParaRPr b="0" lang="es-CO" sz="40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331" name="Tarjeta versiculo"/>
          <p:cNvSpPr/>
          <p:nvPr/>
        </p:nvSpPr>
        <p:spPr>
          <a:xfrm>
            <a:off x="540000" y="1620000"/>
            <a:ext cx="10816920" cy="4500000"/>
          </a:xfrm>
          <a:prstGeom prst="roundRect">
            <a:avLst>
              <a:gd name="adj" fmla="val 4138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2" name="Numero versiculo"/>
          <p:cNvSpPr/>
          <p:nvPr/>
        </p:nvSpPr>
        <p:spPr>
          <a:xfrm>
            <a:off x="1051560" y="2103120"/>
            <a:ext cx="173700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600" spc="-1" strike="noStrike">
                <a:solidFill>
                  <a:srgbClr val="cc1d1d"/>
                </a:solidFill>
                <a:latin typeface="Anton"/>
                <a:ea typeface="Anton"/>
              </a:rPr>
              <a:t>16</a:t>
            </a:r>
            <a:endParaRPr b="0" lang="es-CO" sz="9600" spc="-1" strike="noStrike">
              <a:latin typeface="Arial"/>
            </a:endParaRPr>
          </a:p>
        </p:txBody>
      </p:sp>
      <p:sp>
        <p:nvSpPr>
          <p:cNvPr id="333" name="Texto versiculo"/>
          <p:cNvSpPr/>
          <p:nvPr/>
        </p:nvSpPr>
        <p:spPr>
          <a:xfrm>
            <a:off x="2880360" y="2103120"/>
            <a:ext cx="8183520" cy="342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just">
              <a:lnSpc>
                <a:spcPct val="120000"/>
              </a:lnSpc>
              <a:buNone/>
              <a:tabLst>
                <a:tab algn="l" pos="0"/>
              </a:tabLst>
            </a:pPr>
            <a:r>
              <a:rPr b="1" lang="en-US" sz="4000" spc="-1" strike="noStrike">
                <a:solidFill>
                  <a:srgbClr val="cc1d1d"/>
                </a:solidFill>
                <a:latin typeface="Archivo"/>
              </a:rPr>
              <a:t>Ustedes no me eligieron a mí, yo los elegí a ustedes.</a:t>
            </a:r>
            <a:r>
              <a:rPr b="0" lang="en-US" sz="4000" spc="-1" strike="noStrike">
                <a:solidFill>
                  <a:srgbClr val="141414"/>
                </a:solidFill>
                <a:latin typeface="Archivo"/>
              </a:rPr>
              <a:t> Les encargué que vayan y produzcan frutos duraderos, así el Padre les dará todo lo que pidan en mi nombre.</a:t>
            </a:r>
            <a:endParaRPr b="0" lang="es-CO" sz="4000" spc="-1" strike="noStrike">
              <a:latin typeface="Arial"/>
            </a:endParaRPr>
          </a:p>
        </p:txBody>
      </p:sp>
      <p:pic>
        <p:nvPicPr>
          <p:cNvPr id="995" name="Licencia CC BY badge" descr="Licencia Creative Commons Atribución 4.0 (CC BY 4.0)"/>
          <p:cNvPicPr>
            <a:picLocks noChangeAspect="1"/>
          </p:cNvPicPr>
          <p:nvPr/>
        </p:nvPicPr>
        <p:blipFill>
          <a:blip r:embed="rIdCC"/>
          <a:stretch>
            <a:fillRect/>
          </a:stretch>
        </p:blipFill>
        <p:spPr>
          <a:xfrm>
            <a:off x="5807700" y="6330000"/>
            <a:ext cx="576000" cy="2016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/>
          </p:nvPr>
        </p:nvSpPr>
        <p:spPr>
          <a:xfrm>
            <a:off x="685800" y="457200"/>
            <a:ext cx="8229240" cy="31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1" lang="en-US" sz="1400" spc="199" strike="noStrike">
                <a:solidFill>
                  <a:srgbClr val="cc1d1d"/>
                </a:solidFill>
                <a:latin typeface="Archivo"/>
              </a:rPr>
              <a:t>DESDE LA CREACIÓN · GÉNESIS 1:28</a:t>
            </a:r>
            <a:endParaRPr b="0" lang="es-CO" sz="14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335" name="PlaceHolder 2"/>
          <p:cNvSpPr>
            <a:spLocks noGrp="1"/>
          </p:cNvSpPr>
          <p:nvPr>
            <p:ph type="title"/>
          </p:nvPr>
        </p:nvSpPr>
        <p:spPr>
          <a:xfrm>
            <a:off x="685800" y="777240"/>
            <a:ext cx="10515240" cy="82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141414"/>
                </a:solidFill>
                <a:latin typeface="Anton"/>
                <a:ea typeface="Anton"/>
              </a:rPr>
              <a:t>LO GENERAL ES LA META</a:t>
            </a:r>
            <a:endParaRPr b="0" lang="es-CO" sz="40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336" name="Tarjeta proposito"/>
          <p:cNvSpPr/>
          <p:nvPr/>
        </p:nvSpPr>
        <p:spPr>
          <a:xfrm>
            <a:off x="685800" y="1828800"/>
            <a:ext cx="5120280" cy="3977280"/>
          </a:xfrm>
          <a:prstGeom prst="roundRect">
            <a:avLst>
              <a:gd name="adj" fmla="val 3448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7" name="Text 3"/>
          <p:cNvSpPr/>
          <p:nvPr/>
        </p:nvSpPr>
        <p:spPr>
          <a:xfrm>
            <a:off x="1097280" y="2148840"/>
            <a:ext cx="434304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rgbClr val="141414"/>
                </a:solidFill>
                <a:latin typeface="Anton"/>
                <a:ea typeface="Anton"/>
              </a:rPr>
              <a:t>No es menos </a:t>
            </a:r>
            <a:r>
              <a:rPr b="0" lang="en-US" sz="3600" spc="-1" strike="noStrike">
                <a:solidFill>
                  <a:srgbClr val="cc1d1d"/>
                </a:solidFill>
                <a:latin typeface="Anton"/>
                <a:ea typeface="Anton"/>
              </a:rPr>
              <a:t>importante.</a:t>
            </a:r>
            <a:endParaRPr b="0" lang="es-CO" sz="3600" spc="-1" strike="noStrike">
              <a:latin typeface="Arial"/>
            </a:endParaRPr>
          </a:p>
        </p:txBody>
      </p:sp>
      <p:sp>
        <p:nvSpPr>
          <p:cNvPr id="338" name="Text 4"/>
          <p:cNvSpPr/>
          <p:nvPr/>
        </p:nvSpPr>
        <p:spPr>
          <a:xfrm>
            <a:off x="1097280" y="3703320"/>
            <a:ext cx="4343040" cy="182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rgbClr val="141414"/>
                </a:solidFill>
                <a:latin typeface="Archivo"/>
              </a:rPr>
              <a:t>El propósito general no pierde valor por ser general: es la meta a la que apuntan los específicos, como en un proyecto.</a:t>
            </a:r>
            <a:endParaRPr b="0" lang="es-CO" sz="2000" spc="-1" strike="noStrike">
              <a:latin typeface="Arial"/>
            </a:endParaRPr>
          </a:p>
        </p:txBody>
      </p:sp>
      <p:sp>
        <p:nvSpPr>
          <p:cNvPr id="339" name="Tarjeta Juan 15:16"/>
          <p:cNvSpPr/>
          <p:nvPr/>
        </p:nvSpPr>
        <p:spPr>
          <a:xfrm>
            <a:off x="6035040" y="1828800"/>
            <a:ext cx="5467680" cy="397728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0" name="Text 6"/>
          <p:cNvSpPr/>
          <p:nvPr/>
        </p:nvSpPr>
        <p:spPr>
          <a:xfrm>
            <a:off x="6446520" y="2148840"/>
            <a:ext cx="4663080" cy="25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ffffff"/>
                </a:solidFill>
                <a:latin typeface="Anton"/>
                <a:ea typeface="Anton"/>
              </a:rPr>
              <a:t>“</a:t>
            </a:r>
            <a:r>
              <a:rPr b="0" lang="en-US" sz="4000" spc="-1" strike="noStrike">
                <a:solidFill>
                  <a:srgbClr val="ffffff"/>
                </a:solidFill>
                <a:latin typeface="Anton"/>
                <a:ea typeface="Anton"/>
              </a:rPr>
              <a:t>Fructificad y multiplicaos; llenad la tierra”.</a:t>
            </a:r>
            <a:endParaRPr b="0" lang="es-CO" sz="4000" spc="-1" strike="noStrike">
              <a:latin typeface="Arial"/>
            </a:endParaRPr>
          </a:p>
        </p:txBody>
      </p:sp>
      <p:sp>
        <p:nvSpPr>
          <p:cNvPr id="341" name="Text 7"/>
          <p:cNvSpPr/>
          <p:nvPr/>
        </p:nvSpPr>
        <p:spPr>
          <a:xfrm>
            <a:off x="6446520" y="5074920"/>
            <a:ext cx="46630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-1" strike="noStrike">
                <a:solidFill>
                  <a:srgbClr val="bdbdbd"/>
                </a:solidFill>
                <a:latin typeface="Archivo"/>
              </a:rPr>
              <a:t>Génesis 1:28 · RVR1960</a:t>
            </a:r>
            <a:endParaRPr b="0" lang="es-CO" sz="1600" spc="-1" strike="noStrike">
              <a:latin typeface="Arial"/>
            </a:endParaRPr>
          </a:p>
        </p:txBody>
      </p:sp>
      <p:pic>
        <p:nvPicPr>
          <p:cNvPr id="995" name="Licencia CC BY badge" descr="Licencia Creative Commons Atribución 4.0 (CC BY 4.0)"/>
          <p:cNvPicPr>
            <a:picLocks noChangeAspect="1"/>
          </p:cNvPicPr>
          <p:nvPr/>
        </p:nvPicPr>
        <p:blipFill>
          <a:blip r:embed="rIdCC"/>
          <a:stretch>
            <a:fillRect/>
          </a:stretch>
        </p:blipFill>
        <p:spPr>
          <a:xfrm>
            <a:off x="5807700" y="6330000"/>
            <a:ext cx="576000" cy="2016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/>
          </p:nvPr>
        </p:nvSpPr>
        <p:spPr>
          <a:xfrm>
            <a:off x="685800" y="457200"/>
            <a:ext cx="8229240" cy="31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1" lang="en-US" sz="1400" spc="199" strike="noStrike">
                <a:solidFill>
                  <a:srgbClr val="cc1d1d"/>
                </a:solidFill>
                <a:latin typeface="Archivo"/>
              </a:rPr>
              <a:t>APLICACIÓN</a:t>
            </a:r>
            <a:endParaRPr b="0" lang="es-CO" sz="14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343" name="PlaceHolder 2"/>
          <p:cNvSpPr>
            <a:spLocks noGrp="1"/>
          </p:cNvSpPr>
          <p:nvPr>
            <p:ph type="title"/>
          </p:nvPr>
        </p:nvSpPr>
        <p:spPr>
          <a:xfrm>
            <a:off x="685800" y="777240"/>
            <a:ext cx="10515240" cy="82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141414"/>
                </a:solidFill>
                <a:latin typeface="Anton"/>
                <a:ea typeface="Anton"/>
              </a:rPr>
              <a:t>ESTA SEMANA</a:t>
            </a:r>
            <a:endParaRPr b="0" lang="es-CO" sz="40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344" name="Aplicacion 1"/>
          <p:cNvSpPr/>
          <p:nvPr/>
        </p:nvSpPr>
        <p:spPr>
          <a:xfrm>
            <a:off x="685800" y="1828800"/>
            <a:ext cx="5271120" cy="1874160"/>
          </a:xfrm>
          <a:prstGeom prst="roundRect">
            <a:avLst>
              <a:gd name="adj" fmla="val 7317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5" name="Text 3"/>
          <p:cNvSpPr/>
          <p:nvPr/>
        </p:nvSpPr>
        <p:spPr>
          <a:xfrm>
            <a:off x="1051560" y="1828800"/>
            <a:ext cx="822600" cy="187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400" spc="-1" strike="noStrike">
                <a:solidFill>
                  <a:srgbClr val="cc1d1d"/>
                </a:solidFill>
                <a:latin typeface="Anton"/>
                <a:ea typeface="Anton"/>
              </a:rPr>
              <a:t>1</a:t>
            </a:r>
            <a:endParaRPr b="0" lang="es-CO" sz="6400" spc="-1" strike="noStrike">
              <a:latin typeface="Arial"/>
            </a:endParaRPr>
          </a:p>
        </p:txBody>
      </p:sp>
      <p:sp>
        <p:nvSpPr>
          <p:cNvPr id="346" name="Text 4"/>
          <p:cNvSpPr/>
          <p:nvPr/>
        </p:nvSpPr>
        <p:spPr>
          <a:xfrm>
            <a:off x="2011680" y="1828800"/>
            <a:ext cx="3657240" cy="187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100" spc="-1" strike="noStrike">
                <a:solidFill>
                  <a:srgbClr val="141414"/>
                </a:solidFill>
                <a:latin typeface="Archivo"/>
              </a:rPr>
              <a:t>Pregúntate: ¿qué priorizo en vez de Dios?</a:t>
            </a:r>
            <a:endParaRPr b="0" lang="es-CO" sz="2100" spc="-1" strike="noStrike">
              <a:latin typeface="Arial"/>
            </a:endParaRPr>
          </a:p>
        </p:txBody>
      </p:sp>
      <p:sp>
        <p:nvSpPr>
          <p:cNvPr id="347" name="Aplicacion 2"/>
          <p:cNvSpPr/>
          <p:nvPr/>
        </p:nvSpPr>
        <p:spPr>
          <a:xfrm>
            <a:off x="6231600" y="1828800"/>
            <a:ext cx="5271120" cy="1874160"/>
          </a:xfrm>
          <a:prstGeom prst="roundRect">
            <a:avLst>
              <a:gd name="adj" fmla="val 7317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8" name="Text 6"/>
          <p:cNvSpPr/>
          <p:nvPr/>
        </p:nvSpPr>
        <p:spPr>
          <a:xfrm>
            <a:off x="6597360" y="1828800"/>
            <a:ext cx="822600" cy="187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400" spc="-1" strike="noStrike">
                <a:solidFill>
                  <a:srgbClr val="cc1d1d"/>
                </a:solidFill>
                <a:latin typeface="Anton"/>
                <a:ea typeface="Anton"/>
              </a:rPr>
              <a:t>2</a:t>
            </a:r>
            <a:endParaRPr b="0" lang="es-CO" sz="6400" spc="-1" strike="noStrike">
              <a:latin typeface="Arial"/>
            </a:endParaRPr>
          </a:p>
        </p:txBody>
      </p:sp>
      <p:sp>
        <p:nvSpPr>
          <p:cNvPr id="349" name="Text 7"/>
          <p:cNvSpPr/>
          <p:nvPr/>
        </p:nvSpPr>
        <p:spPr>
          <a:xfrm>
            <a:off x="7557480" y="1828800"/>
            <a:ext cx="3657240" cy="187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100" spc="-1" strike="noStrike">
                <a:solidFill>
                  <a:srgbClr val="141414"/>
                </a:solidFill>
                <a:latin typeface="Archivo"/>
              </a:rPr>
              <a:t>Pregúntate: ¿cuál es mi primer pensamiento al levantarme?</a:t>
            </a:r>
            <a:endParaRPr b="0" lang="es-CO" sz="2100" spc="-1" strike="noStrike">
              <a:latin typeface="Arial"/>
            </a:endParaRPr>
          </a:p>
        </p:txBody>
      </p:sp>
      <p:sp>
        <p:nvSpPr>
          <p:cNvPr id="350" name="Aplicacion 3"/>
          <p:cNvSpPr/>
          <p:nvPr/>
        </p:nvSpPr>
        <p:spPr>
          <a:xfrm>
            <a:off x="685800" y="3886200"/>
            <a:ext cx="10816920" cy="1874160"/>
          </a:xfrm>
          <a:prstGeom prst="roundRect">
            <a:avLst>
              <a:gd name="adj" fmla="val 7317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1" name="Text 9"/>
          <p:cNvSpPr/>
          <p:nvPr/>
        </p:nvSpPr>
        <p:spPr>
          <a:xfrm>
            <a:off x="1051560" y="3886200"/>
            <a:ext cx="822600" cy="187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400" spc="-1" strike="noStrike">
                <a:solidFill>
                  <a:srgbClr val="cc1d1d"/>
                </a:solidFill>
                <a:latin typeface="Anton"/>
                <a:ea typeface="Anton"/>
              </a:rPr>
              <a:t>3</a:t>
            </a:r>
            <a:endParaRPr b="0" lang="es-CO" sz="6400" spc="-1" strike="noStrike">
              <a:latin typeface="Arial"/>
            </a:endParaRPr>
          </a:p>
        </p:txBody>
      </p:sp>
      <p:sp>
        <p:nvSpPr>
          <p:cNvPr id="352" name="Text 10"/>
          <p:cNvSpPr/>
          <p:nvPr/>
        </p:nvSpPr>
        <p:spPr>
          <a:xfrm>
            <a:off x="2011680" y="3886200"/>
            <a:ext cx="9125280" cy="187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100" spc="-1" strike="noStrike">
                <a:solidFill>
                  <a:srgbClr val="141414"/>
                </a:solidFill>
                <a:latin typeface="Archivo"/>
              </a:rPr>
              <a:t>Lee el libro de Proverbios, un capítulo por día. Tiene 31 capítulos: uno para cada día del mes.</a:t>
            </a:r>
            <a:endParaRPr b="0" lang="es-CO" sz="2100" spc="-1" strike="noStrike">
              <a:latin typeface="Arial"/>
            </a:endParaRPr>
          </a:p>
        </p:txBody>
      </p:sp>
      <p:pic>
        <p:nvPicPr>
          <p:cNvPr id="995" name="Licencia CC BY badge" descr="Licencia Creative Commons Atribución 4.0 (CC BY 4.0)"/>
          <p:cNvPicPr>
            <a:picLocks noChangeAspect="1"/>
          </p:cNvPicPr>
          <p:nvPr/>
        </p:nvPicPr>
        <p:blipFill>
          <a:blip r:embed="rIdCC"/>
          <a:stretch>
            <a:fillRect/>
          </a:stretch>
        </p:blipFill>
        <p:spPr>
          <a:xfrm>
            <a:off x="5807700" y="6330000"/>
            <a:ext cx="576000" cy="2016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Logo JxC" descr="/home/claude/work/deck/jxc.png"/>
          <p:cNvPicPr/>
          <p:nvPr/>
        </p:nvPicPr>
        <p:blipFill>
          <a:blip r:embed="rId1"/>
          <a:stretch/>
        </p:blipFill>
        <p:spPr>
          <a:xfrm>
            <a:off x="5205600" y="822960"/>
            <a:ext cx="1780560" cy="1554120"/>
          </a:xfrm>
          <a:prstGeom prst="rect">
            <a:avLst/>
          </a:prstGeom>
          <a:ln w="0">
            <a:noFill/>
          </a:ln>
        </p:spPr>
      </p:pic>
      <p:sp>
        <p:nvSpPr>
          <p:cNvPr id="357" name="Text 0"/>
          <p:cNvSpPr/>
          <p:nvPr/>
        </p:nvSpPr>
        <p:spPr>
          <a:xfrm>
            <a:off x="0" y="2697480"/>
            <a:ext cx="1219140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600" spc="-1" strike="noStrike">
                <a:solidFill>
                  <a:srgbClr val="ffffff"/>
                </a:solidFill>
                <a:latin typeface="Anton"/>
                <a:ea typeface="Anton"/>
              </a:rPr>
              <a:t>TU PROPÓSITO ES</a:t>
            </a:r>
            <a:endParaRPr b="0" lang="es-CO" sz="6600" spc="-1" strike="noStrike">
              <a:latin typeface="Arial"/>
            </a:endParaRPr>
          </a:p>
        </p:txBody>
      </p:sp>
      <p:sp>
        <p:nvSpPr>
          <p:cNvPr id="358" name="Text 1"/>
          <p:cNvSpPr/>
          <p:nvPr/>
        </p:nvSpPr>
        <p:spPr>
          <a:xfrm>
            <a:off x="0" y="3657600"/>
            <a:ext cx="1219140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6600" spc="-1" strike="noStrike">
                <a:solidFill>
                  <a:srgbClr val="cc1d1d"/>
                </a:solidFill>
                <a:latin typeface="Anton"/>
                <a:ea typeface="Anton"/>
              </a:rPr>
              <a:t>DAR GLORIA A DIOS</a:t>
            </a:r>
            <a:endParaRPr b="0" lang="es-CO" sz="6600" spc="-1" strike="noStrike">
              <a:latin typeface="Arial"/>
            </a:endParaRPr>
          </a:p>
        </p:txBody>
      </p:sp>
      <p:sp>
        <p:nvSpPr>
          <p:cNvPr id="359" name="Pastilla ICEA"/>
          <p:cNvSpPr/>
          <p:nvPr/>
        </p:nvSpPr>
        <p:spPr>
          <a:xfrm>
            <a:off x="4632840" y="5257800"/>
            <a:ext cx="2925720" cy="63972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0" name="Text 3"/>
          <p:cNvSpPr/>
          <p:nvPr/>
        </p:nvSpPr>
        <p:spPr>
          <a:xfrm>
            <a:off x="4907160" y="5257800"/>
            <a:ext cx="18284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6b6b6b"/>
                </a:solidFill>
                <a:latin typeface="Archivo"/>
              </a:rPr>
              <a:t>Un ministerio de</a:t>
            </a:r>
            <a:endParaRPr b="0" lang="es-CO" sz="1400" spc="-1" strike="noStrike">
              <a:latin typeface="Arial"/>
            </a:endParaRPr>
          </a:p>
        </p:txBody>
      </p:sp>
      <p:pic>
        <p:nvPicPr>
          <p:cNvPr id="361" name="Image 1" descr="/home/claude/work/deck/icea.png"/>
          <p:cNvPicPr/>
          <p:nvPr/>
        </p:nvPicPr>
        <p:blipFill>
          <a:blip r:embed="rId2"/>
          <a:stretch/>
        </p:blipFill>
        <p:spPr>
          <a:xfrm>
            <a:off x="6735960" y="5321880"/>
            <a:ext cx="660960" cy="511560"/>
          </a:xfrm>
          <a:prstGeom prst="rect">
            <a:avLst/>
          </a:prstGeom>
          <a:ln w="0">
            <a:noFill/>
          </a:ln>
        </p:spPr>
      </p:pic>
      <p:sp>
        <p:nvSpPr>
          <p:cNvPr id="362" name="Text 4"/>
          <p:cNvSpPr/>
          <p:nvPr/>
        </p:nvSpPr>
        <p:spPr>
          <a:xfrm>
            <a:off x="0" y="6263640"/>
            <a:ext cx="1219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6b6b6b"/>
                </a:solidFill>
                <a:latin typeface="Archivo"/>
              </a:rPr>
              <a:t>@icea_turbaco · www.cristianosenaccion.org</a:t>
            </a:r>
            <a:endParaRPr b="0" lang="es-CO" sz="1100" spc="-1" strike="noStrike">
              <a:latin typeface="Arial"/>
            </a:endParaRPr>
          </a:p>
        </p:txBody>
      </p:sp>
      <p:sp>
        <p:nvSpPr>
          <p:cNvPr id="990" name="Licencia CC BY"/>
          <p:cNvSpPr txBox="1"/>
          <p:nvPr/>
        </p:nvSpPr>
        <p:spPr>
          <a:xfrm>
            <a:off x="685800" y="5935000"/>
            <a:ext cx="10820400" cy="320040"/>
          </a:xfrm>
          <a:prstGeom prst="rect">
            <a:avLst/>
          </a:prstGeom>
          <a:noFill/>
        </p:spPr>
        <p:txBody>
          <a:bodyPr lIns="0" rIns="0" tIns="0" bIns="0" anchor="ctr">
            <a:noAutofit/>
          </a:bodyPr>
          <a:lstStyle/>
          <a:p>
            <a:pPr algn="ctr"/>
            <a:r>
              <a:rPr lang="es-CO" sz="1000" dirty="0">
                <a:solidFill>
                  <a:srgbClr val="8A8A8A"/>
                </a:solidFill>
                <a:latin typeface="Archivo"/>
              </a:rPr>
              <a:t>Licencia CC BY 4.0 · Puedes usarlo y compartirlo dando crédito a Sebastián Andrés Zapateiro Núñez · Jóvenes x Cristo, ICEA Turbaco</a:t>
            </a:r>
          </a:p>
        </p:txBody>
      </p:sp>
      <p:pic>
        <p:nvPicPr>
          <p:cNvPr id="995" name="Licencia CC BY badge" descr="Licencia Creative Commons Atribución 4.0 (CC BY 4.0)"/>
          <p:cNvPicPr>
            <a:picLocks noChangeAspect="1"/>
          </p:cNvPicPr>
          <p:nvPr/>
        </p:nvPicPr>
        <p:blipFill>
          <a:blip r:embed="rIdCC"/>
          <a:stretch>
            <a:fillRect/>
          </a:stretch>
        </p:blipFill>
        <p:spPr>
          <a:xfrm>
            <a:off x="10930200" y="6390000"/>
            <a:ext cx="576000" cy="2016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 0"/>
          <p:cNvSpPr/>
          <p:nvPr/>
        </p:nvSpPr>
        <p:spPr>
          <a:xfrm>
            <a:off x="685800" y="822960"/>
            <a:ext cx="502560" cy="5025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Anton"/>
                <a:ea typeface="Anton"/>
              </a:rPr>
              <a:t>3</a:t>
            </a:r>
            <a:endParaRPr b="0" lang="es-CO" sz="2200" spc="-1" strike="noStrike">
              <a:latin typeface="Arial"/>
            </a:endParaRPr>
          </a:p>
        </p:txBody>
      </p:sp>
      <p:sp>
        <p:nvSpPr>
          <p:cNvPr id="145" name="Text 1"/>
          <p:cNvSpPr/>
          <p:nvPr/>
        </p:nvSpPr>
        <p:spPr>
          <a:xfrm>
            <a:off x="1371600" y="822960"/>
            <a:ext cx="91436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599" strike="noStrike">
                <a:solidFill>
                  <a:srgbClr val="bdbdbd"/>
                </a:solidFill>
                <a:latin typeface="Archivo"/>
              </a:rPr>
              <a:t>PROPÓSITO GENERAL</a:t>
            </a:r>
            <a:endParaRPr b="0" lang="es-CO" sz="1600" spc="-1" strike="noStrike">
              <a:latin typeface="Arial"/>
            </a:endParaRPr>
          </a:p>
        </p:txBody>
      </p:sp>
      <p:sp>
        <p:nvSpPr>
          <p:cNvPr id="146" name="Text 2"/>
          <p:cNvSpPr/>
          <p:nvPr/>
        </p:nvSpPr>
        <p:spPr>
          <a:xfrm>
            <a:off x="685800" y="1737360"/>
            <a:ext cx="1078956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Anton"/>
                <a:ea typeface="Anton"/>
              </a:rPr>
              <a:t>Dios tiene un propósito contigo; eso es seguro.</a:t>
            </a:r>
            <a:endParaRPr b="0" lang="es-CO" sz="4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s-CO" sz="4400" spc="-1" strike="noStrike">
              <a:latin typeface="Arial"/>
            </a:endParaRPr>
          </a:p>
        </p:txBody>
      </p:sp>
      <p:sp>
        <p:nvSpPr>
          <p:cNvPr id="147" name="Text 3"/>
          <p:cNvSpPr/>
          <p:nvPr/>
        </p:nvSpPr>
        <p:spPr>
          <a:xfrm>
            <a:off x="685800" y="2863080"/>
            <a:ext cx="1078956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Anton"/>
                <a:ea typeface="Anton"/>
              </a:rPr>
              <a:t>¿Qué hago aquí? ¿Estaré haciendo lo correcto?</a:t>
            </a:r>
            <a:endParaRPr b="0" lang="es-CO" sz="4400" spc="-1" strike="noStrike">
              <a:latin typeface="Arial"/>
            </a:endParaRPr>
          </a:p>
        </p:txBody>
      </p:sp>
      <p:sp>
        <p:nvSpPr>
          <p:cNvPr id="148" name="Text 4"/>
          <p:cNvSpPr/>
          <p:nvPr/>
        </p:nvSpPr>
        <p:spPr>
          <a:xfrm>
            <a:off x="685800" y="4389120"/>
            <a:ext cx="1078956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400" spc="-1" strike="noStrike">
                <a:solidFill>
                  <a:srgbClr val="cc1d1d"/>
                </a:solidFill>
                <a:latin typeface="Anton"/>
                <a:ea typeface="Anton"/>
              </a:rPr>
              <a:t>Tienes un propósito general en Cristo.</a:t>
            </a:r>
            <a:endParaRPr b="0" lang="es-CO" sz="4400" spc="-1" strike="noStrike">
              <a:latin typeface="Arial"/>
            </a:endParaRPr>
          </a:p>
        </p:txBody>
      </p:sp>
      <p:pic>
        <p:nvPicPr>
          <p:cNvPr id="995" name="Licencia CC BY badge" descr="Licencia Creative Commons Atribución 4.0 (CC BY 4.0)"/>
          <p:cNvPicPr>
            <a:picLocks noChangeAspect="1"/>
          </p:cNvPicPr>
          <p:nvPr/>
        </p:nvPicPr>
        <p:blipFill>
          <a:blip r:embed="rIdCC"/>
          <a:stretch>
            <a:fillRect/>
          </a:stretch>
        </p:blipFill>
        <p:spPr>
          <a:xfrm>
            <a:off x="5807700" y="6330000"/>
            <a:ext cx="576000" cy="2016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/>
          </p:nvPr>
        </p:nvSpPr>
        <p:spPr>
          <a:xfrm>
            <a:off x="685800" y="457200"/>
            <a:ext cx="8229240" cy="31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1" lang="en-US" sz="1400" spc="199" strike="noStrike">
                <a:solidFill>
                  <a:srgbClr val="cc1d1d"/>
                </a:solidFill>
                <a:latin typeface="Archivo"/>
              </a:rPr>
              <a:t>ESTE LLAMADO LO HA DADO DIOS</a:t>
            </a:r>
            <a:endParaRPr b="0" lang="es-CO" sz="14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335" name="PlaceHolder 2"/>
          <p:cNvSpPr>
            <a:spLocks noGrp="1"/>
          </p:cNvSpPr>
          <p:nvPr>
            <p:ph type="title"/>
          </p:nvPr>
        </p:nvSpPr>
        <p:spPr>
          <a:xfrm>
            <a:off x="685800" y="777240"/>
            <a:ext cx="10515240" cy="82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000" spc="-1" strike="noStrike">
                <a:solidFill>
                  <a:srgbClr val="141414"/>
                </a:solidFill>
                <a:latin typeface="Anton"/>
                <a:ea typeface="Anton"/>
              </a:rPr>
              <a:t>¡DIOS TE LLAMA!</a:t>
            </a:r>
            <a:endParaRPr b="0" lang="es-CO" sz="4000" spc="-1" strike="noStrike">
              <a:solidFill>
                <a:srgbClr val="141414"/>
              </a:solidFill>
              <a:latin typeface="Archivo"/>
            </a:endParaRPr>
          </a:p>
        </p:txBody>
      </p:sp>
      <p:sp>
        <p:nvSpPr>
          <p:cNvPr id="336" name="Tarjeta proposito"/>
          <p:cNvSpPr/>
          <p:nvPr/>
        </p:nvSpPr>
        <p:spPr>
          <a:xfrm>
            <a:off x="685800" y="1828800"/>
            <a:ext cx="5120280" cy="3977280"/>
          </a:xfrm>
          <a:prstGeom prst="roundRect">
            <a:avLst>
              <a:gd name="adj" fmla="val 3448"/>
            </a:avLst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7" name="Text 3"/>
          <p:cNvSpPr/>
          <p:nvPr/>
        </p:nvSpPr>
        <p:spPr>
          <a:xfrm>
            <a:off x="1097280" y="2148840"/>
            <a:ext cx="434304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rgbClr val="141414"/>
                </a:solidFill>
                <a:latin typeface="Anton"/>
                <a:ea typeface="Anton"/>
              </a:rPr>
              <a:t>No por obras, </a:t>
            </a:r>
            <a:r>
              <a:rPr b="0" lang="en-US" sz="3200" spc="-1" strike="noStrike">
                <a:solidFill>
                  <a:srgbClr val="cc1d1d"/>
                </a:solidFill>
                <a:latin typeface="Anton"/>
                <a:ea typeface="Anton"/>
              </a:rPr>
              <a:t>sino por quien llama.</a:t>
            </a:r>
            <a:endParaRPr b="0" lang="es-CO" sz="3200" spc="-1" strike="noStrike">
              <a:latin typeface="Arial"/>
            </a:endParaRPr>
          </a:p>
        </p:txBody>
      </p:sp>
      <p:sp>
        <p:nvSpPr>
          <p:cNvPr id="338" name="Text 4"/>
          <p:cNvSpPr/>
          <p:nvPr/>
        </p:nvSpPr>
        <p:spPr>
          <a:xfrm>
            <a:off x="1097280" y="3703320"/>
            <a:ext cx="4343040" cy="182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-US" sz="2000" spc="-1" strike="noStrike">
                <a:solidFill>
                  <a:srgbClr val="141414"/>
                </a:solidFill>
                <a:latin typeface="Archivo"/>
              </a:rPr>
              <a:t>«…para que el propósito de Dios conforme a la elección permaneciese, no por las obras sino por el que llama» (Romanos 9:11).</a:t>
            </a:r>
            <a:endParaRPr b="0" lang="es-CO" sz="2000" spc="-1" strike="noStrike">
              <a:latin typeface="Arial"/>
            </a:endParaRPr>
          </a:p>
        </p:txBody>
      </p:sp>
      <p:sp>
        <p:nvSpPr>
          <p:cNvPr id="339" name="Tarjeta Juan 15:16"/>
          <p:cNvSpPr/>
          <p:nvPr/>
        </p:nvSpPr>
        <p:spPr>
          <a:xfrm>
            <a:off x="6035040" y="1828800"/>
            <a:ext cx="5467680" cy="397728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0" name="Text 6"/>
          <p:cNvSpPr/>
          <p:nvPr/>
        </p:nvSpPr>
        <p:spPr>
          <a:xfrm>
            <a:off x="6446520" y="2148840"/>
            <a:ext cx="4663080" cy="25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rgbClr val="ffffff"/>
                </a:solidFill>
                <a:latin typeface="Anton"/>
                <a:ea typeface="Anton"/>
              </a:rPr>
              <a:t>“</a:t>
            </a:r>
            <a:r>
              <a:rPr b="0" lang="en-US" sz="3600" spc="-1" strike="noStrike">
                <a:solidFill>
                  <a:srgbClr val="ffffff"/>
                </a:solidFill>
                <a:latin typeface="Anton"/>
                <a:ea typeface="Anton"/>
              </a:rPr>
              <a:t>A los que aman a Dios, todas las cosas les ayudan a bien”.</a:t>
            </a:r>
            <a:endParaRPr b="0" lang="es-CO" sz="3600" spc="-1" strike="noStrike">
              <a:latin typeface="Arial"/>
            </a:endParaRPr>
          </a:p>
        </p:txBody>
      </p:sp>
      <p:sp>
        <p:nvSpPr>
          <p:cNvPr id="341" name="Text 7"/>
          <p:cNvSpPr/>
          <p:nvPr/>
        </p:nvSpPr>
        <p:spPr>
          <a:xfrm>
            <a:off x="6446520" y="5074920"/>
            <a:ext cx="46630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-1" strike="noStrike">
                <a:solidFill>
                  <a:srgbClr val="bdbdbd"/>
                </a:solidFill>
                <a:latin typeface="Archivo"/>
              </a:rPr>
              <a:t>Romanos 8:28 · RVR1960</a:t>
            </a:r>
            <a:endParaRPr b="0" lang="es-CO" sz="1600" spc="-1" strike="noStrike">
              <a:latin typeface="Arial"/>
            </a:endParaRPr>
          </a:p>
        </p:txBody>
      </p:sp>
      <p:pic>
        <p:nvPicPr>
          <p:cNvPr id="995" name="Licencia CC BY badge" descr="Licencia Creative Commons Atribución 4.0 (CC BY 4.0)"/>
          <p:cNvPicPr>
            <a:picLocks noChangeAspect="1"/>
          </p:cNvPicPr>
          <p:nvPr/>
        </p:nvPicPr>
        <p:blipFill>
          <a:blip r:embed="rIdCC"/>
          <a:stretch>
            <a:fillRect/>
          </a:stretch>
        </p:blipFill>
        <p:spPr>
          <a:xfrm>
            <a:off x="5807700" y="6330000"/>
            <a:ext cx="576000" cy="201600"/>
          </a:xfrm>
          <a:prstGeom prst="rect">
            <a:avLst/>
          </a:prstGeom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5f4f0"/>
      </a:lt2>
      <a:accent1>
        <a:srgbClr val="cc1d1d"/>
      </a:accent1>
      <a:accent2>
        <a:srgbClr val="6b6b6b"/>
      </a:accent2>
      <a:accent3>
        <a:srgbClr val="bdbdbd"/>
      </a:accent3>
      <a:accent4>
        <a:srgbClr val="2a2a2a"/>
      </a:accent4>
      <a:accent5>
        <a:srgbClr val="f24100"/>
      </a:accent5>
      <a:accent6>
        <a:srgbClr val="88c2dc"/>
      </a:accent6>
      <a:hlink>
        <a:srgbClr val="cc1d1d"/>
      </a:hlink>
      <a:folHlink>
        <a:srgbClr val="6b6b6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5f4f0"/>
      </a:lt2>
      <a:accent1>
        <a:srgbClr val="cc1d1d"/>
      </a:accent1>
      <a:accent2>
        <a:srgbClr val="6b6b6b"/>
      </a:accent2>
      <a:accent3>
        <a:srgbClr val="bdbdbd"/>
      </a:accent3>
      <a:accent4>
        <a:srgbClr val="2a2a2a"/>
      </a:accent4>
      <a:accent5>
        <a:srgbClr val="f24100"/>
      </a:accent5>
      <a:accent6>
        <a:srgbClr val="88c2dc"/>
      </a:accent6>
      <a:hlink>
        <a:srgbClr val="cc1d1d"/>
      </a:hlink>
      <a:folHlink>
        <a:srgbClr val="6b6b6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5f4f0"/>
      </a:lt2>
      <a:accent1>
        <a:srgbClr val="cc1d1d"/>
      </a:accent1>
      <a:accent2>
        <a:srgbClr val="6b6b6b"/>
      </a:accent2>
      <a:accent3>
        <a:srgbClr val="bdbdbd"/>
      </a:accent3>
      <a:accent4>
        <a:srgbClr val="2a2a2a"/>
      </a:accent4>
      <a:accent5>
        <a:srgbClr val="f24100"/>
      </a:accent5>
      <a:accent6>
        <a:srgbClr val="88c2dc"/>
      </a:accent6>
      <a:hlink>
        <a:srgbClr val="cc1d1d"/>
      </a:hlink>
      <a:folHlink>
        <a:srgbClr val="6b6b6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f5f4f0"/>
      </a:lt2>
      <a:accent1>
        <a:srgbClr val="cc1d1d"/>
      </a:accent1>
      <a:accent2>
        <a:srgbClr val="6b6b6b"/>
      </a:accent2>
      <a:accent3>
        <a:srgbClr val="bdbdbd"/>
      </a:accent3>
      <a:accent4>
        <a:srgbClr val="2a2a2a"/>
      </a:accent4>
      <a:accent5>
        <a:srgbClr val="f24100"/>
      </a:accent5>
      <a:accent6>
        <a:srgbClr val="88c2dc"/>
      </a:accent6>
      <a:hlink>
        <a:srgbClr val="cc1d1d"/>
      </a:hlink>
      <a:folHlink>
        <a:srgbClr val="6b6b6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Application>LibreOffice/7.3.7.2$Linux_X86_64 LibreOffice_project/30$Build-2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2026-10-17T20:22:04Z</dcterms:created>
  <dc:creator>Jóvenes x Cristo</dc:creator>
  <dc:description/>
  <dc:language>es-CO</dc:language>
  <cp:lastModifiedBy/>
  <dcterms:modified xsi:type="dcterms:W3CDTF">2026-10-17T15:40:15Z</dcterms:modified>
  <cp:revision>4</cp:revision>
  <dc:subject>PptxGenJS Presentation</dc:subject>
  <dc:title>Un Dios que habla · Tema 3 · El llamado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33</vt:i4>
  </property>
  <property fmtid="{D5CDD505-2E9C-101B-9397-08002B2CF9AE}" pid="3" name="PresentationFormat">
    <vt:lpwstr>On-screen Show (16:9)</vt:lpwstr>
  </property>
  <property fmtid="{D5CDD505-2E9C-101B-9397-08002B2CF9AE}" pid="4" name="Slides">
    <vt:i4>33</vt:i4>
  </property>
</Properties>
</file>